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6" r:id="rId4"/>
    <p:sldMasterId id="2147483707" r:id="rId5"/>
    <p:sldMasterId id="2147483742" r:id="rId6"/>
  </p:sldMasterIdLst>
  <p:notesMasterIdLst>
    <p:notesMasterId r:id="rId28"/>
  </p:notesMasterIdLst>
  <p:handoutMasterIdLst>
    <p:handoutMasterId r:id="rId29"/>
  </p:handoutMasterIdLst>
  <p:sldIdLst>
    <p:sldId id="7723" r:id="rId7"/>
    <p:sldId id="257" r:id="rId8"/>
    <p:sldId id="7790" r:id="rId9"/>
    <p:sldId id="7806" r:id="rId10"/>
    <p:sldId id="7761" r:id="rId11"/>
    <p:sldId id="7772" r:id="rId12"/>
    <p:sldId id="7792" r:id="rId13"/>
    <p:sldId id="7768" r:id="rId14"/>
    <p:sldId id="7795" r:id="rId15"/>
    <p:sldId id="7794" r:id="rId16"/>
    <p:sldId id="7799" r:id="rId17"/>
    <p:sldId id="7798" r:id="rId18"/>
    <p:sldId id="7800" r:id="rId19"/>
    <p:sldId id="7796" r:id="rId20"/>
    <p:sldId id="7801" r:id="rId21"/>
    <p:sldId id="7808" r:id="rId22"/>
    <p:sldId id="7804" r:id="rId23"/>
    <p:sldId id="7793" r:id="rId24"/>
    <p:sldId id="7781" r:id="rId25"/>
    <p:sldId id="7784" r:id="rId26"/>
    <p:sldId id="7763" r:id="rId27"/>
  </p:sldIdLst>
  <p:sldSz cx="9144000" cy="6858000" type="screen4x3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ean Meberg" initials="SM" lastIdx="1" clrIdx="0">
    <p:extLst>
      <p:ext uri="{19B8F6BF-5375-455C-9EA6-DF929625EA0E}">
        <p15:presenceInfo xmlns:p15="http://schemas.microsoft.com/office/powerpoint/2012/main" userId="Sean Meberg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00"/>
    <a:srgbClr val="800080"/>
    <a:srgbClr val="E8E718"/>
    <a:srgbClr val="008000"/>
    <a:srgbClr val="ECECEC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4CA3E4E-3814-4E1C-81A1-76E73E7F0F7B}" v="399" dt="2024-12-10T16:16:11.56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8620" autoAdjust="0"/>
  </p:normalViewPr>
  <p:slideViewPr>
    <p:cSldViewPr snapToGrid="0">
      <p:cViewPr>
        <p:scale>
          <a:sx n="98" d="100"/>
          <a:sy n="98" d="100"/>
        </p:scale>
        <p:origin x="1974" y="6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34" Type="http://schemas.openxmlformats.org/officeDocument/2006/relationships/tableStyles" Target="tableStyle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notesMaster" Target="notesMasters/notesMaster1.xml"/><Relationship Id="rId36" Type="http://schemas.microsoft.com/office/2015/10/relationships/revisionInfo" Target="revisionInfo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commentAuthors" Target="commentAuthors.xml"/><Relationship Id="rId35" Type="http://schemas.microsoft.com/office/2016/11/relationships/changesInfo" Target="changesInfos/changesInfo1.xml"/><Relationship Id="rId8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yatt, Jacob E CDT 2025" userId="8b9d417a-8c46-4136-87d3-9b6e2d7ca5cb" providerId="ADAL" clId="{F4CA3E4E-3814-4E1C-81A1-76E73E7F0F7B}"/>
    <pc:docChg chg="undo custSel addSld delSld modSld sldOrd">
      <pc:chgData name="Hyatt, Jacob E CDT 2025" userId="8b9d417a-8c46-4136-87d3-9b6e2d7ca5cb" providerId="ADAL" clId="{F4CA3E4E-3814-4E1C-81A1-76E73E7F0F7B}" dt="2024-12-10T18:05:46.304" v="3418" actId="1076"/>
      <pc:docMkLst>
        <pc:docMk/>
      </pc:docMkLst>
      <pc:sldChg chg="addSp delSp modSp mod">
        <pc:chgData name="Hyatt, Jacob E CDT 2025" userId="8b9d417a-8c46-4136-87d3-9b6e2d7ca5cb" providerId="ADAL" clId="{F4CA3E4E-3814-4E1C-81A1-76E73E7F0F7B}" dt="2024-12-10T16:13:09.074" v="3107" actId="1076"/>
        <pc:sldMkLst>
          <pc:docMk/>
          <pc:sldMk cId="3202537126" sldId="7723"/>
        </pc:sldMkLst>
        <pc:spChg chg="mod">
          <ac:chgData name="Hyatt, Jacob E CDT 2025" userId="8b9d417a-8c46-4136-87d3-9b6e2d7ca5cb" providerId="ADAL" clId="{F4CA3E4E-3814-4E1C-81A1-76E73E7F0F7B}" dt="2024-12-09T12:46:51.225" v="1922" actId="20577"/>
          <ac:spMkLst>
            <pc:docMk/>
            <pc:sldMk cId="3202537126" sldId="7723"/>
            <ac:spMk id="5" creationId="{79D58E38-CA40-8011-CC7B-D110CA6683E9}"/>
          </ac:spMkLst>
        </pc:spChg>
        <pc:picChg chg="add mod">
          <ac:chgData name="Hyatt, Jacob E CDT 2025" userId="8b9d417a-8c46-4136-87d3-9b6e2d7ca5cb" providerId="ADAL" clId="{F4CA3E4E-3814-4E1C-81A1-76E73E7F0F7B}" dt="2024-12-10T16:13:09.074" v="3107" actId="1076"/>
          <ac:picMkLst>
            <pc:docMk/>
            <pc:sldMk cId="3202537126" sldId="7723"/>
            <ac:picMk id="4" creationId="{0A708B00-0517-61BA-3A81-BD25BC705622}"/>
          </ac:picMkLst>
        </pc:picChg>
        <pc:picChg chg="del">
          <ac:chgData name="Hyatt, Jacob E CDT 2025" userId="8b9d417a-8c46-4136-87d3-9b6e2d7ca5cb" providerId="ADAL" clId="{F4CA3E4E-3814-4E1C-81A1-76E73E7F0F7B}" dt="2024-11-26T01:46:56.143" v="0" actId="478"/>
          <ac:picMkLst>
            <pc:docMk/>
            <pc:sldMk cId="3202537126" sldId="7723"/>
            <ac:picMk id="4" creationId="{A83CE527-CD47-52C6-0C4F-1286ACF30BA1}"/>
          </ac:picMkLst>
        </pc:picChg>
      </pc:sldChg>
      <pc:sldChg chg="del">
        <pc:chgData name="Hyatt, Jacob E CDT 2025" userId="8b9d417a-8c46-4136-87d3-9b6e2d7ca5cb" providerId="ADAL" clId="{F4CA3E4E-3814-4E1C-81A1-76E73E7F0F7B}" dt="2024-11-26T01:47:51.338" v="45" actId="47"/>
        <pc:sldMkLst>
          <pc:docMk/>
          <pc:sldMk cId="1314796693" sldId="7762"/>
        </pc:sldMkLst>
      </pc:sldChg>
      <pc:sldChg chg="modSp mod">
        <pc:chgData name="Hyatt, Jacob E CDT 2025" userId="8b9d417a-8c46-4136-87d3-9b6e2d7ca5cb" providerId="ADAL" clId="{F4CA3E4E-3814-4E1C-81A1-76E73E7F0F7B}" dt="2024-12-09T12:35:50.568" v="1864" actId="1076"/>
        <pc:sldMkLst>
          <pc:docMk/>
          <pc:sldMk cId="443410112" sldId="7763"/>
        </pc:sldMkLst>
        <pc:spChg chg="mod">
          <ac:chgData name="Hyatt, Jacob E CDT 2025" userId="8b9d417a-8c46-4136-87d3-9b6e2d7ca5cb" providerId="ADAL" clId="{F4CA3E4E-3814-4E1C-81A1-76E73E7F0F7B}" dt="2024-11-26T16:34:04.096" v="826" actId="20577"/>
          <ac:spMkLst>
            <pc:docMk/>
            <pc:sldMk cId="443410112" sldId="7763"/>
            <ac:spMk id="3" creationId="{2C6EABEE-0737-4272-9467-7BC5C0813DCE}"/>
          </ac:spMkLst>
        </pc:spChg>
        <pc:spChg chg="mod">
          <ac:chgData name="Hyatt, Jacob E CDT 2025" userId="8b9d417a-8c46-4136-87d3-9b6e2d7ca5cb" providerId="ADAL" clId="{F4CA3E4E-3814-4E1C-81A1-76E73E7F0F7B}" dt="2024-11-29T03:38:44.585" v="827" actId="1076"/>
          <ac:spMkLst>
            <pc:docMk/>
            <pc:sldMk cId="443410112" sldId="7763"/>
            <ac:spMk id="4" creationId="{5D050048-45E2-D05B-DDB0-D71A2781299A}"/>
          </ac:spMkLst>
        </pc:spChg>
        <pc:picChg chg="mod">
          <ac:chgData name="Hyatt, Jacob E CDT 2025" userId="8b9d417a-8c46-4136-87d3-9b6e2d7ca5cb" providerId="ADAL" clId="{F4CA3E4E-3814-4E1C-81A1-76E73E7F0F7B}" dt="2024-12-09T12:35:50.568" v="1864" actId="1076"/>
          <ac:picMkLst>
            <pc:docMk/>
            <pc:sldMk cId="443410112" sldId="7763"/>
            <ac:picMk id="1028" creationId="{CB10E8B0-4F7C-D976-B08D-356607CFFBC1}"/>
          </ac:picMkLst>
        </pc:picChg>
      </pc:sldChg>
      <pc:sldChg chg="del">
        <pc:chgData name="Hyatt, Jacob E CDT 2025" userId="8b9d417a-8c46-4136-87d3-9b6e2d7ca5cb" providerId="ADAL" clId="{F4CA3E4E-3814-4E1C-81A1-76E73E7F0F7B}" dt="2024-11-26T01:47:52.850" v="46" actId="47"/>
        <pc:sldMkLst>
          <pc:docMk/>
          <pc:sldMk cId="3931453875" sldId="7766"/>
        </pc:sldMkLst>
      </pc:sldChg>
      <pc:sldChg chg="del">
        <pc:chgData name="Hyatt, Jacob E CDT 2025" userId="8b9d417a-8c46-4136-87d3-9b6e2d7ca5cb" providerId="ADAL" clId="{F4CA3E4E-3814-4E1C-81A1-76E73E7F0F7B}" dt="2024-11-26T01:47:54.267" v="47" actId="47"/>
        <pc:sldMkLst>
          <pc:docMk/>
          <pc:sldMk cId="1497536297" sldId="7767"/>
        </pc:sldMkLst>
      </pc:sldChg>
      <pc:sldChg chg="addSp delSp modSp mod">
        <pc:chgData name="Hyatt, Jacob E CDT 2025" userId="8b9d417a-8c46-4136-87d3-9b6e2d7ca5cb" providerId="ADAL" clId="{F4CA3E4E-3814-4E1C-81A1-76E73E7F0F7B}" dt="2024-12-09T08:51:09.281" v="1092" actId="478"/>
        <pc:sldMkLst>
          <pc:docMk/>
          <pc:sldMk cId="3236272592" sldId="7768"/>
        </pc:sldMkLst>
        <pc:spChg chg="mod">
          <ac:chgData name="Hyatt, Jacob E CDT 2025" userId="8b9d417a-8c46-4136-87d3-9b6e2d7ca5cb" providerId="ADAL" clId="{F4CA3E4E-3814-4E1C-81A1-76E73E7F0F7B}" dt="2024-12-09T08:46:39.694" v="1021" actId="20577"/>
          <ac:spMkLst>
            <pc:docMk/>
            <pc:sldMk cId="3236272592" sldId="7768"/>
            <ac:spMk id="2" creationId="{3FED1D4D-C271-4219-97BB-FB6D9686BC18}"/>
          </ac:spMkLst>
        </pc:spChg>
        <pc:spChg chg="del mod">
          <ac:chgData name="Hyatt, Jacob E CDT 2025" userId="8b9d417a-8c46-4136-87d3-9b6e2d7ca5cb" providerId="ADAL" clId="{F4CA3E4E-3814-4E1C-81A1-76E73E7F0F7B}" dt="2024-12-09T08:45:58.380" v="1000" actId="478"/>
          <ac:spMkLst>
            <pc:docMk/>
            <pc:sldMk cId="3236272592" sldId="7768"/>
            <ac:spMk id="3" creationId="{2C6EABEE-0737-4272-9467-7BC5C0813DCE}"/>
          </ac:spMkLst>
        </pc:spChg>
        <pc:spChg chg="add del mod">
          <ac:chgData name="Hyatt, Jacob E CDT 2025" userId="8b9d417a-8c46-4136-87d3-9b6e2d7ca5cb" providerId="ADAL" clId="{F4CA3E4E-3814-4E1C-81A1-76E73E7F0F7B}" dt="2024-12-09T08:46:00.777" v="1001" actId="478"/>
          <ac:spMkLst>
            <pc:docMk/>
            <pc:sldMk cId="3236272592" sldId="7768"/>
            <ac:spMk id="4" creationId="{E16982F8-E3F4-CE7C-32E2-3FABA76142FB}"/>
          </ac:spMkLst>
        </pc:spChg>
        <pc:spChg chg="add del mod">
          <ac:chgData name="Hyatt, Jacob E CDT 2025" userId="8b9d417a-8c46-4136-87d3-9b6e2d7ca5cb" providerId="ADAL" clId="{F4CA3E4E-3814-4E1C-81A1-76E73E7F0F7B}" dt="2024-12-09T08:51:09.281" v="1092" actId="478"/>
          <ac:spMkLst>
            <pc:docMk/>
            <pc:sldMk cId="3236272592" sldId="7768"/>
            <ac:spMk id="11" creationId="{F3DFCF00-1C7F-5F88-4DE9-EB358A16CBB8}"/>
          </ac:spMkLst>
        </pc:spChg>
        <pc:spChg chg="add del mod">
          <ac:chgData name="Hyatt, Jacob E CDT 2025" userId="8b9d417a-8c46-4136-87d3-9b6e2d7ca5cb" providerId="ADAL" clId="{F4CA3E4E-3814-4E1C-81A1-76E73E7F0F7B}" dt="2024-12-09T08:51:09.281" v="1092" actId="478"/>
          <ac:spMkLst>
            <pc:docMk/>
            <pc:sldMk cId="3236272592" sldId="7768"/>
            <ac:spMk id="12" creationId="{0BFA8CB2-886E-618F-CC7C-E5F89AD109E6}"/>
          </ac:spMkLst>
        </pc:spChg>
        <pc:spChg chg="add del mod">
          <ac:chgData name="Hyatt, Jacob E CDT 2025" userId="8b9d417a-8c46-4136-87d3-9b6e2d7ca5cb" providerId="ADAL" clId="{F4CA3E4E-3814-4E1C-81A1-76E73E7F0F7B}" dt="2024-12-09T08:51:09.281" v="1092" actId="478"/>
          <ac:spMkLst>
            <pc:docMk/>
            <pc:sldMk cId="3236272592" sldId="7768"/>
            <ac:spMk id="13" creationId="{8023A56D-8277-83DF-A02E-7404A2FBF433}"/>
          </ac:spMkLst>
        </pc:spChg>
        <pc:spChg chg="add del mod">
          <ac:chgData name="Hyatt, Jacob E CDT 2025" userId="8b9d417a-8c46-4136-87d3-9b6e2d7ca5cb" providerId="ADAL" clId="{F4CA3E4E-3814-4E1C-81A1-76E73E7F0F7B}" dt="2024-12-09T08:51:09.281" v="1092" actId="478"/>
          <ac:spMkLst>
            <pc:docMk/>
            <pc:sldMk cId="3236272592" sldId="7768"/>
            <ac:spMk id="14" creationId="{4329B819-0D8E-8E8F-D0E3-E11D89C17322}"/>
          </ac:spMkLst>
        </pc:spChg>
        <pc:spChg chg="add del mod">
          <ac:chgData name="Hyatt, Jacob E CDT 2025" userId="8b9d417a-8c46-4136-87d3-9b6e2d7ca5cb" providerId="ADAL" clId="{F4CA3E4E-3814-4E1C-81A1-76E73E7F0F7B}" dt="2024-12-09T08:51:09.281" v="1092" actId="478"/>
          <ac:spMkLst>
            <pc:docMk/>
            <pc:sldMk cId="3236272592" sldId="7768"/>
            <ac:spMk id="15" creationId="{88B28644-5536-18AA-91AC-92E0883E3C41}"/>
          </ac:spMkLst>
        </pc:spChg>
        <pc:spChg chg="add del mod">
          <ac:chgData name="Hyatt, Jacob E CDT 2025" userId="8b9d417a-8c46-4136-87d3-9b6e2d7ca5cb" providerId="ADAL" clId="{F4CA3E4E-3814-4E1C-81A1-76E73E7F0F7B}" dt="2024-12-09T08:51:09.281" v="1092" actId="478"/>
          <ac:spMkLst>
            <pc:docMk/>
            <pc:sldMk cId="3236272592" sldId="7768"/>
            <ac:spMk id="16" creationId="{3D7BACAA-4745-6531-FB1C-82B6A3F0FEFB}"/>
          </ac:spMkLst>
        </pc:spChg>
        <pc:spChg chg="add del mod">
          <ac:chgData name="Hyatt, Jacob E CDT 2025" userId="8b9d417a-8c46-4136-87d3-9b6e2d7ca5cb" providerId="ADAL" clId="{F4CA3E4E-3814-4E1C-81A1-76E73E7F0F7B}" dt="2024-12-09T08:51:09.281" v="1092" actId="478"/>
          <ac:spMkLst>
            <pc:docMk/>
            <pc:sldMk cId="3236272592" sldId="7768"/>
            <ac:spMk id="17" creationId="{7D5A93AD-C905-392A-EC24-3CFD1815E7A0}"/>
          </ac:spMkLst>
        </pc:spChg>
        <pc:spChg chg="add del mod">
          <ac:chgData name="Hyatt, Jacob E CDT 2025" userId="8b9d417a-8c46-4136-87d3-9b6e2d7ca5cb" providerId="ADAL" clId="{F4CA3E4E-3814-4E1C-81A1-76E73E7F0F7B}" dt="2024-12-09T08:51:09.281" v="1092" actId="478"/>
          <ac:spMkLst>
            <pc:docMk/>
            <pc:sldMk cId="3236272592" sldId="7768"/>
            <ac:spMk id="18" creationId="{C108A125-30CC-354A-17FA-4AC7DA06416D}"/>
          </ac:spMkLst>
        </pc:spChg>
        <pc:spChg chg="add del mod">
          <ac:chgData name="Hyatt, Jacob E CDT 2025" userId="8b9d417a-8c46-4136-87d3-9b6e2d7ca5cb" providerId="ADAL" clId="{F4CA3E4E-3814-4E1C-81A1-76E73E7F0F7B}" dt="2024-12-09T08:51:09.281" v="1092" actId="478"/>
          <ac:spMkLst>
            <pc:docMk/>
            <pc:sldMk cId="3236272592" sldId="7768"/>
            <ac:spMk id="19" creationId="{5C0B7B71-6C45-70D3-1F0A-FCD013A94694}"/>
          </ac:spMkLst>
        </pc:spChg>
        <pc:spChg chg="add del mod">
          <ac:chgData name="Hyatt, Jacob E CDT 2025" userId="8b9d417a-8c46-4136-87d3-9b6e2d7ca5cb" providerId="ADAL" clId="{F4CA3E4E-3814-4E1C-81A1-76E73E7F0F7B}" dt="2024-12-09T08:51:09.281" v="1092" actId="478"/>
          <ac:spMkLst>
            <pc:docMk/>
            <pc:sldMk cId="3236272592" sldId="7768"/>
            <ac:spMk id="20" creationId="{E84E18A7-E98E-7FCD-A7C9-3520B6F66933}"/>
          </ac:spMkLst>
        </pc:spChg>
        <pc:spChg chg="add del mod">
          <ac:chgData name="Hyatt, Jacob E CDT 2025" userId="8b9d417a-8c46-4136-87d3-9b6e2d7ca5cb" providerId="ADAL" clId="{F4CA3E4E-3814-4E1C-81A1-76E73E7F0F7B}" dt="2024-12-09T08:51:09.281" v="1092" actId="478"/>
          <ac:spMkLst>
            <pc:docMk/>
            <pc:sldMk cId="3236272592" sldId="7768"/>
            <ac:spMk id="21" creationId="{FDAC6756-83E0-4312-A247-1024B404A566}"/>
          </ac:spMkLst>
        </pc:spChg>
        <pc:spChg chg="add del mod">
          <ac:chgData name="Hyatt, Jacob E CDT 2025" userId="8b9d417a-8c46-4136-87d3-9b6e2d7ca5cb" providerId="ADAL" clId="{F4CA3E4E-3814-4E1C-81A1-76E73E7F0F7B}" dt="2024-12-09T08:51:09.281" v="1092" actId="478"/>
          <ac:spMkLst>
            <pc:docMk/>
            <pc:sldMk cId="3236272592" sldId="7768"/>
            <ac:spMk id="22" creationId="{A90C440E-A092-8B10-87FA-536CDCC204A9}"/>
          </ac:spMkLst>
        </pc:spChg>
        <pc:spChg chg="add del mod">
          <ac:chgData name="Hyatt, Jacob E CDT 2025" userId="8b9d417a-8c46-4136-87d3-9b6e2d7ca5cb" providerId="ADAL" clId="{F4CA3E4E-3814-4E1C-81A1-76E73E7F0F7B}" dt="2024-12-09T08:51:09.281" v="1092" actId="478"/>
          <ac:spMkLst>
            <pc:docMk/>
            <pc:sldMk cId="3236272592" sldId="7768"/>
            <ac:spMk id="23" creationId="{2BA751A5-BFF0-9A2F-3548-10983B2C2424}"/>
          </ac:spMkLst>
        </pc:spChg>
        <pc:spChg chg="add del mod">
          <ac:chgData name="Hyatt, Jacob E CDT 2025" userId="8b9d417a-8c46-4136-87d3-9b6e2d7ca5cb" providerId="ADAL" clId="{F4CA3E4E-3814-4E1C-81A1-76E73E7F0F7B}" dt="2024-12-09T08:51:09.281" v="1092" actId="478"/>
          <ac:spMkLst>
            <pc:docMk/>
            <pc:sldMk cId="3236272592" sldId="7768"/>
            <ac:spMk id="24" creationId="{F9912BE3-DF84-0527-37DD-CD898290B916}"/>
          </ac:spMkLst>
        </pc:spChg>
        <pc:spChg chg="add del mod">
          <ac:chgData name="Hyatt, Jacob E CDT 2025" userId="8b9d417a-8c46-4136-87d3-9b6e2d7ca5cb" providerId="ADAL" clId="{F4CA3E4E-3814-4E1C-81A1-76E73E7F0F7B}" dt="2024-12-09T08:51:09.281" v="1092" actId="478"/>
          <ac:spMkLst>
            <pc:docMk/>
            <pc:sldMk cId="3236272592" sldId="7768"/>
            <ac:spMk id="25" creationId="{CD4E0196-6744-F96D-FBF8-41F425AB12F5}"/>
          </ac:spMkLst>
        </pc:spChg>
        <pc:spChg chg="add del mod">
          <ac:chgData name="Hyatt, Jacob E CDT 2025" userId="8b9d417a-8c46-4136-87d3-9b6e2d7ca5cb" providerId="ADAL" clId="{F4CA3E4E-3814-4E1C-81A1-76E73E7F0F7B}" dt="2024-12-09T08:51:09.281" v="1092" actId="478"/>
          <ac:spMkLst>
            <pc:docMk/>
            <pc:sldMk cId="3236272592" sldId="7768"/>
            <ac:spMk id="26" creationId="{24E619BA-1891-92EA-983F-DF38F1865F94}"/>
          </ac:spMkLst>
        </pc:spChg>
        <pc:spChg chg="add del mod">
          <ac:chgData name="Hyatt, Jacob E CDT 2025" userId="8b9d417a-8c46-4136-87d3-9b6e2d7ca5cb" providerId="ADAL" clId="{F4CA3E4E-3814-4E1C-81A1-76E73E7F0F7B}" dt="2024-12-09T08:51:09.281" v="1092" actId="478"/>
          <ac:spMkLst>
            <pc:docMk/>
            <pc:sldMk cId="3236272592" sldId="7768"/>
            <ac:spMk id="27" creationId="{FBB6BBD3-2F19-DD77-CA8F-D0DFE433A068}"/>
          </ac:spMkLst>
        </pc:spChg>
        <pc:spChg chg="add del mod">
          <ac:chgData name="Hyatt, Jacob E CDT 2025" userId="8b9d417a-8c46-4136-87d3-9b6e2d7ca5cb" providerId="ADAL" clId="{F4CA3E4E-3814-4E1C-81A1-76E73E7F0F7B}" dt="2024-12-09T08:51:09.281" v="1092" actId="478"/>
          <ac:spMkLst>
            <pc:docMk/>
            <pc:sldMk cId="3236272592" sldId="7768"/>
            <ac:spMk id="28" creationId="{80D6C246-69BA-1AC6-9207-EDA6DE20F54B}"/>
          </ac:spMkLst>
        </pc:spChg>
        <pc:spChg chg="add del mod">
          <ac:chgData name="Hyatt, Jacob E CDT 2025" userId="8b9d417a-8c46-4136-87d3-9b6e2d7ca5cb" providerId="ADAL" clId="{F4CA3E4E-3814-4E1C-81A1-76E73E7F0F7B}" dt="2024-12-09T08:51:09.281" v="1092" actId="478"/>
          <ac:spMkLst>
            <pc:docMk/>
            <pc:sldMk cId="3236272592" sldId="7768"/>
            <ac:spMk id="29" creationId="{1302F5FF-7F17-1C3B-41A2-DCB89B4416FD}"/>
          </ac:spMkLst>
        </pc:spChg>
        <pc:spChg chg="add del mod">
          <ac:chgData name="Hyatt, Jacob E CDT 2025" userId="8b9d417a-8c46-4136-87d3-9b6e2d7ca5cb" providerId="ADAL" clId="{F4CA3E4E-3814-4E1C-81A1-76E73E7F0F7B}" dt="2024-12-09T08:51:09.281" v="1092" actId="478"/>
          <ac:spMkLst>
            <pc:docMk/>
            <pc:sldMk cId="3236272592" sldId="7768"/>
            <ac:spMk id="30" creationId="{25D0D5F8-5174-8A1B-A015-2F551F0EB1A4}"/>
          </ac:spMkLst>
        </pc:spChg>
        <pc:spChg chg="add del mod">
          <ac:chgData name="Hyatt, Jacob E CDT 2025" userId="8b9d417a-8c46-4136-87d3-9b6e2d7ca5cb" providerId="ADAL" clId="{F4CA3E4E-3814-4E1C-81A1-76E73E7F0F7B}" dt="2024-12-09T08:51:09.281" v="1092" actId="478"/>
          <ac:spMkLst>
            <pc:docMk/>
            <pc:sldMk cId="3236272592" sldId="7768"/>
            <ac:spMk id="31" creationId="{A01686F7-C57D-2559-B842-4948568C33CA}"/>
          </ac:spMkLst>
        </pc:spChg>
        <pc:spChg chg="add del mod">
          <ac:chgData name="Hyatt, Jacob E CDT 2025" userId="8b9d417a-8c46-4136-87d3-9b6e2d7ca5cb" providerId="ADAL" clId="{F4CA3E4E-3814-4E1C-81A1-76E73E7F0F7B}" dt="2024-12-09T08:51:09.281" v="1092" actId="478"/>
          <ac:spMkLst>
            <pc:docMk/>
            <pc:sldMk cId="3236272592" sldId="7768"/>
            <ac:spMk id="32" creationId="{BE66A499-F097-EC24-033E-C58B4B120CE7}"/>
          </ac:spMkLst>
        </pc:spChg>
        <pc:spChg chg="add mod">
          <ac:chgData name="Hyatt, Jacob E CDT 2025" userId="8b9d417a-8c46-4136-87d3-9b6e2d7ca5cb" providerId="ADAL" clId="{F4CA3E4E-3814-4E1C-81A1-76E73E7F0F7B}" dt="2024-12-09T08:48:55.638" v="1067" actId="465"/>
          <ac:spMkLst>
            <pc:docMk/>
            <pc:sldMk cId="3236272592" sldId="7768"/>
            <ac:spMk id="33" creationId="{18A62D46-BADF-525F-5E50-49E48F75507B}"/>
          </ac:spMkLst>
        </pc:spChg>
        <pc:spChg chg="add mod">
          <ac:chgData name="Hyatt, Jacob E CDT 2025" userId="8b9d417a-8c46-4136-87d3-9b6e2d7ca5cb" providerId="ADAL" clId="{F4CA3E4E-3814-4E1C-81A1-76E73E7F0F7B}" dt="2024-12-09T08:48:55.638" v="1067" actId="465"/>
          <ac:spMkLst>
            <pc:docMk/>
            <pc:sldMk cId="3236272592" sldId="7768"/>
            <ac:spMk id="34" creationId="{789B9787-9611-FB5C-CDD8-FEEAC5FC27D6}"/>
          </ac:spMkLst>
        </pc:spChg>
        <pc:spChg chg="add mod">
          <ac:chgData name="Hyatt, Jacob E CDT 2025" userId="8b9d417a-8c46-4136-87d3-9b6e2d7ca5cb" providerId="ADAL" clId="{F4CA3E4E-3814-4E1C-81A1-76E73E7F0F7B}" dt="2024-12-09T08:48:55.638" v="1067" actId="465"/>
          <ac:spMkLst>
            <pc:docMk/>
            <pc:sldMk cId="3236272592" sldId="7768"/>
            <ac:spMk id="35" creationId="{635F443B-CC95-4CAE-A774-8E21B05996DC}"/>
          </ac:spMkLst>
        </pc:spChg>
        <pc:spChg chg="add mod">
          <ac:chgData name="Hyatt, Jacob E CDT 2025" userId="8b9d417a-8c46-4136-87d3-9b6e2d7ca5cb" providerId="ADAL" clId="{F4CA3E4E-3814-4E1C-81A1-76E73E7F0F7B}" dt="2024-12-09T08:48:55.638" v="1067" actId="465"/>
          <ac:spMkLst>
            <pc:docMk/>
            <pc:sldMk cId="3236272592" sldId="7768"/>
            <ac:spMk id="36" creationId="{0D4C3085-CC27-D0D6-A005-7A41096FDD69}"/>
          </ac:spMkLst>
        </pc:spChg>
        <pc:spChg chg="add mod">
          <ac:chgData name="Hyatt, Jacob E CDT 2025" userId="8b9d417a-8c46-4136-87d3-9b6e2d7ca5cb" providerId="ADAL" clId="{F4CA3E4E-3814-4E1C-81A1-76E73E7F0F7B}" dt="2024-12-09T08:48:55.638" v="1067" actId="465"/>
          <ac:spMkLst>
            <pc:docMk/>
            <pc:sldMk cId="3236272592" sldId="7768"/>
            <ac:spMk id="37" creationId="{DD939649-E5E0-BFD0-2FBE-C16138102AD1}"/>
          </ac:spMkLst>
        </pc:spChg>
        <pc:spChg chg="add mod">
          <ac:chgData name="Hyatt, Jacob E CDT 2025" userId="8b9d417a-8c46-4136-87d3-9b6e2d7ca5cb" providerId="ADAL" clId="{F4CA3E4E-3814-4E1C-81A1-76E73E7F0F7B}" dt="2024-12-09T08:48:55.638" v="1067" actId="465"/>
          <ac:spMkLst>
            <pc:docMk/>
            <pc:sldMk cId="3236272592" sldId="7768"/>
            <ac:spMk id="38" creationId="{B005D37B-96E8-95A6-0107-B47BDF9A27E7}"/>
          </ac:spMkLst>
        </pc:spChg>
        <pc:spChg chg="add mod">
          <ac:chgData name="Hyatt, Jacob E CDT 2025" userId="8b9d417a-8c46-4136-87d3-9b6e2d7ca5cb" providerId="ADAL" clId="{F4CA3E4E-3814-4E1C-81A1-76E73E7F0F7B}" dt="2024-12-09T08:48:55.638" v="1067" actId="465"/>
          <ac:spMkLst>
            <pc:docMk/>
            <pc:sldMk cId="3236272592" sldId="7768"/>
            <ac:spMk id="39" creationId="{F425BD7A-C32D-FE54-8754-4095B310CE6E}"/>
          </ac:spMkLst>
        </pc:spChg>
        <pc:spChg chg="add mod">
          <ac:chgData name="Hyatt, Jacob E CDT 2025" userId="8b9d417a-8c46-4136-87d3-9b6e2d7ca5cb" providerId="ADAL" clId="{F4CA3E4E-3814-4E1C-81A1-76E73E7F0F7B}" dt="2024-12-09T08:48:55.638" v="1067" actId="465"/>
          <ac:spMkLst>
            <pc:docMk/>
            <pc:sldMk cId="3236272592" sldId="7768"/>
            <ac:spMk id="40" creationId="{C648FAF1-4E3E-7D69-7D7D-C5AA6BD63199}"/>
          </ac:spMkLst>
        </pc:spChg>
        <pc:spChg chg="add mod">
          <ac:chgData name="Hyatt, Jacob E CDT 2025" userId="8b9d417a-8c46-4136-87d3-9b6e2d7ca5cb" providerId="ADAL" clId="{F4CA3E4E-3814-4E1C-81A1-76E73E7F0F7B}" dt="2024-12-09T08:48:55.638" v="1067" actId="465"/>
          <ac:spMkLst>
            <pc:docMk/>
            <pc:sldMk cId="3236272592" sldId="7768"/>
            <ac:spMk id="41" creationId="{B436C3BB-3F01-5161-9D0D-697C546D08D8}"/>
          </ac:spMkLst>
        </pc:spChg>
        <pc:spChg chg="add mod">
          <ac:chgData name="Hyatt, Jacob E CDT 2025" userId="8b9d417a-8c46-4136-87d3-9b6e2d7ca5cb" providerId="ADAL" clId="{F4CA3E4E-3814-4E1C-81A1-76E73E7F0F7B}" dt="2024-12-09T08:48:55.638" v="1067" actId="465"/>
          <ac:spMkLst>
            <pc:docMk/>
            <pc:sldMk cId="3236272592" sldId="7768"/>
            <ac:spMk id="42" creationId="{2CD79C71-3912-4EFC-8BE5-081F22ADBC7E}"/>
          </ac:spMkLst>
        </pc:spChg>
        <pc:spChg chg="add mod">
          <ac:chgData name="Hyatt, Jacob E CDT 2025" userId="8b9d417a-8c46-4136-87d3-9b6e2d7ca5cb" providerId="ADAL" clId="{F4CA3E4E-3814-4E1C-81A1-76E73E7F0F7B}" dt="2024-12-09T08:48:55.638" v="1067" actId="465"/>
          <ac:spMkLst>
            <pc:docMk/>
            <pc:sldMk cId="3236272592" sldId="7768"/>
            <ac:spMk id="43" creationId="{EE191010-C32E-0D35-EB7C-DD4335B02B1E}"/>
          </ac:spMkLst>
        </pc:spChg>
        <pc:spChg chg="add mod">
          <ac:chgData name="Hyatt, Jacob E CDT 2025" userId="8b9d417a-8c46-4136-87d3-9b6e2d7ca5cb" providerId="ADAL" clId="{F4CA3E4E-3814-4E1C-81A1-76E73E7F0F7B}" dt="2024-12-09T08:48:55.638" v="1067" actId="465"/>
          <ac:spMkLst>
            <pc:docMk/>
            <pc:sldMk cId="3236272592" sldId="7768"/>
            <ac:spMk id="44" creationId="{78EE13F0-493D-5E11-2D85-7D9F2CB58E79}"/>
          </ac:spMkLst>
        </pc:spChg>
        <pc:spChg chg="add mod">
          <ac:chgData name="Hyatt, Jacob E CDT 2025" userId="8b9d417a-8c46-4136-87d3-9b6e2d7ca5cb" providerId="ADAL" clId="{F4CA3E4E-3814-4E1C-81A1-76E73E7F0F7B}" dt="2024-12-09T08:48:55.638" v="1067" actId="465"/>
          <ac:spMkLst>
            <pc:docMk/>
            <pc:sldMk cId="3236272592" sldId="7768"/>
            <ac:spMk id="45" creationId="{B29AB703-2966-4A3B-2DC1-1ED4D62A54AC}"/>
          </ac:spMkLst>
        </pc:spChg>
        <pc:spChg chg="add mod">
          <ac:chgData name="Hyatt, Jacob E CDT 2025" userId="8b9d417a-8c46-4136-87d3-9b6e2d7ca5cb" providerId="ADAL" clId="{F4CA3E4E-3814-4E1C-81A1-76E73E7F0F7B}" dt="2024-12-09T08:48:55.638" v="1067" actId="465"/>
          <ac:spMkLst>
            <pc:docMk/>
            <pc:sldMk cId="3236272592" sldId="7768"/>
            <ac:spMk id="46" creationId="{6597BE2B-48AB-5867-9CFC-02C5C554E8B3}"/>
          </ac:spMkLst>
        </pc:spChg>
        <pc:spChg chg="add mod">
          <ac:chgData name="Hyatt, Jacob E CDT 2025" userId="8b9d417a-8c46-4136-87d3-9b6e2d7ca5cb" providerId="ADAL" clId="{F4CA3E4E-3814-4E1C-81A1-76E73E7F0F7B}" dt="2024-12-09T08:48:55.638" v="1067" actId="465"/>
          <ac:spMkLst>
            <pc:docMk/>
            <pc:sldMk cId="3236272592" sldId="7768"/>
            <ac:spMk id="47" creationId="{68E02840-CEC4-65E8-3AC4-BE435B360519}"/>
          </ac:spMkLst>
        </pc:spChg>
        <pc:spChg chg="add mod">
          <ac:chgData name="Hyatt, Jacob E CDT 2025" userId="8b9d417a-8c46-4136-87d3-9b6e2d7ca5cb" providerId="ADAL" clId="{F4CA3E4E-3814-4E1C-81A1-76E73E7F0F7B}" dt="2024-12-09T08:48:55.638" v="1067" actId="465"/>
          <ac:spMkLst>
            <pc:docMk/>
            <pc:sldMk cId="3236272592" sldId="7768"/>
            <ac:spMk id="48" creationId="{C4FDBEE6-08EF-EDFF-61F2-4E313B3AA563}"/>
          </ac:spMkLst>
        </pc:spChg>
        <pc:spChg chg="add mod">
          <ac:chgData name="Hyatt, Jacob E CDT 2025" userId="8b9d417a-8c46-4136-87d3-9b6e2d7ca5cb" providerId="ADAL" clId="{F4CA3E4E-3814-4E1C-81A1-76E73E7F0F7B}" dt="2024-12-09T08:48:55.638" v="1067" actId="465"/>
          <ac:spMkLst>
            <pc:docMk/>
            <pc:sldMk cId="3236272592" sldId="7768"/>
            <ac:spMk id="49" creationId="{EDFF9D0C-F8CA-EB16-7D33-E52093C63FD2}"/>
          </ac:spMkLst>
        </pc:spChg>
        <pc:spChg chg="add mod">
          <ac:chgData name="Hyatt, Jacob E CDT 2025" userId="8b9d417a-8c46-4136-87d3-9b6e2d7ca5cb" providerId="ADAL" clId="{F4CA3E4E-3814-4E1C-81A1-76E73E7F0F7B}" dt="2024-12-09T08:48:55.638" v="1067" actId="465"/>
          <ac:spMkLst>
            <pc:docMk/>
            <pc:sldMk cId="3236272592" sldId="7768"/>
            <ac:spMk id="50" creationId="{1A1757DC-D0ED-8C9B-B333-8E07F4D1F9F5}"/>
          </ac:spMkLst>
        </pc:spChg>
        <pc:spChg chg="add mod">
          <ac:chgData name="Hyatt, Jacob E CDT 2025" userId="8b9d417a-8c46-4136-87d3-9b6e2d7ca5cb" providerId="ADAL" clId="{F4CA3E4E-3814-4E1C-81A1-76E73E7F0F7B}" dt="2024-12-09T08:48:55.638" v="1067" actId="465"/>
          <ac:spMkLst>
            <pc:docMk/>
            <pc:sldMk cId="3236272592" sldId="7768"/>
            <ac:spMk id="51" creationId="{BCC796CE-DC75-3ECC-95C6-198A03FBA8C5}"/>
          </ac:spMkLst>
        </pc:spChg>
        <pc:spChg chg="add mod">
          <ac:chgData name="Hyatt, Jacob E CDT 2025" userId="8b9d417a-8c46-4136-87d3-9b6e2d7ca5cb" providerId="ADAL" clId="{F4CA3E4E-3814-4E1C-81A1-76E73E7F0F7B}" dt="2024-12-09T08:48:55.638" v="1067" actId="465"/>
          <ac:spMkLst>
            <pc:docMk/>
            <pc:sldMk cId="3236272592" sldId="7768"/>
            <ac:spMk id="52" creationId="{C3E600F8-933A-E8C1-47F1-55392C33444F}"/>
          </ac:spMkLst>
        </pc:spChg>
        <pc:spChg chg="add mod">
          <ac:chgData name="Hyatt, Jacob E CDT 2025" userId="8b9d417a-8c46-4136-87d3-9b6e2d7ca5cb" providerId="ADAL" clId="{F4CA3E4E-3814-4E1C-81A1-76E73E7F0F7B}" dt="2024-12-09T08:48:55.638" v="1067" actId="465"/>
          <ac:spMkLst>
            <pc:docMk/>
            <pc:sldMk cId="3236272592" sldId="7768"/>
            <ac:spMk id="53" creationId="{7826E72C-3F3E-A2F8-38F6-2DB783673EA2}"/>
          </ac:spMkLst>
        </pc:spChg>
        <pc:spChg chg="add mod">
          <ac:chgData name="Hyatt, Jacob E CDT 2025" userId="8b9d417a-8c46-4136-87d3-9b6e2d7ca5cb" providerId="ADAL" clId="{F4CA3E4E-3814-4E1C-81A1-76E73E7F0F7B}" dt="2024-12-09T08:48:55.638" v="1067" actId="465"/>
          <ac:spMkLst>
            <pc:docMk/>
            <pc:sldMk cId="3236272592" sldId="7768"/>
            <ac:spMk id="54" creationId="{598050B1-BD90-8D30-FEF2-A1F9F7419071}"/>
          </ac:spMkLst>
        </pc:spChg>
        <pc:spChg chg="add mod">
          <ac:chgData name="Hyatt, Jacob E CDT 2025" userId="8b9d417a-8c46-4136-87d3-9b6e2d7ca5cb" providerId="ADAL" clId="{F4CA3E4E-3814-4E1C-81A1-76E73E7F0F7B}" dt="2024-12-09T08:48:55.638" v="1067" actId="465"/>
          <ac:spMkLst>
            <pc:docMk/>
            <pc:sldMk cId="3236272592" sldId="7768"/>
            <ac:spMk id="55" creationId="{0FF5575A-3C20-70F4-657A-4AAC420D2138}"/>
          </ac:spMkLst>
        </pc:spChg>
        <pc:spChg chg="add mod">
          <ac:chgData name="Hyatt, Jacob E CDT 2025" userId="8b9d417a-8c46-4136-87d3-9b6e2d7ca5cb" providerId="ADAL" clId="{F4CA3E4E-3814-4E1C-81A1-76E73E7F0F7B}" dt="2024-12-09T08:48:55.638" v="1067" actId="465"/>
          <ac:spMkLst>
            <pc:docMk/>
            <pc:sldMk cId="3236272592" sldId="7768"/>
            <ac:spMk id="56" creationId="{91FF8A73-05F3-7EF4-FD01-F00CC792BCC4}"/>
          </ac:spMkLst>
        </pc:spChg>
        <pc:spChg chg="add mod">
          <ac:chgData name="Hyatt, Jacob E CDT 2025" userId="8b9d417a-8c46-4136-87d3-9b6e2d7ca5cb" providerId="ADAL" clId="{F4CA3E4E-3814-4E1C-81A1-76E73E7F0F7B}" dt="2024-12-09T08:48:55.638" v="1067" actId="465"/>
          <ac:spMkLst>
            <pc:docMk/>
            <pc:sldMk cId="3236272592" sldId="7768"/>
            <ac:spMk id="57" creationId="{1082674C-52A4-E6E5-251C-B685CE7F6FA6}"/>
          </ac:spMkLst>
        </pc:spChg>
        <pc:spChg chg="add mod">
          <ac:chgData name="Hyatt, Jacob E CDT 2025" userId="8b9d417a-8c46-4136-87d3-9b6e2d7ca5cb" providerId="ADAL" clId="{F4CA3E4E-3814-4E1C-81A1-76E73E7F0F7B}" dt="2024-12-09T08:48:55.638" v="1067" actId="465"/>
          <ac:spMkLst>
            <pc:docMk/>
            <pc:sldMk cId="3236272592" sldId="7768"/>
            <ac:spMk id="58" creationId="{09B804FE-8E19-37EE-1162-342DD273A0E7}"/>
          </ac:spMkLst>
        </pc:spChg>
        <pc:spChg chg="add mod">
          <ac:chgData name="Hyatt, Jacob E CDT 2025" userId="8b9d417a-8c46-4136-87d3-9b6e2d7ca5cb" providerId="ADAL" clId="{F4CA3E4E-3814-4E1C-81A1-76E73E7F0F7B}" dt="2024-12-09T08:48:55.638" v="1067" actId="465"/>
          <ac:spMkLst>
            <pc:docMk/>
            <pc:sldMk cId="3236272592" sldId="7768"/>
            <ac:spMk id="59" creationId="{3C02BD66-56A3-EF1D-190C-15EBC0431FB5}"/>
          </ac:spMkLst>
        </pc:spChg>
        <pc:spChg chg="add mod">
          <ac:chgData name="Hyatt, Jacob E CDT 2025" userId="8b9d417a-8c46-4136-87d3-9b6e2d7ca5cb" providerId="ADAL" clId="{F4CA3E4E-3814-4E1C-81A1-76E73E7F0F7B}" dt="2024-12-09T08:48:55.638" v="1067" actId="465"/>
          <ac:spMkLst>
            <pc:docMk/>
            <pc:sldMk cId="3236272592" sldId="7768"/>
            <ac:spMk id="60" creationId="{BFAE1E2C-44F8-FF98-B55B-B5D6A51E2C4D}"/>
          </ac:spMkLst>
        </pc:spChg>
        <pc:spChg chg="add mod">
          <ac:chgData name="Hyatt, Jacob E CDT 2025" userId="8b9d417a-8c46-4136-87d3-9b6e2d7ca5cb" providerId="ADAL" clId="{F4CA3E4E-3814-4E1C-81A1-76E73E7F0F7B}" dt="2024-12-09T08:48:55.638" v="1067" actId="465"/>
          <ac:spMkLst>
            <pc:docMk/>
            <pc:sldMk cId="3236272592" sldId="7768"/>
            <ac:spMk id="61" creationId="{B6BD4B3C-432F-237B-668E-057ECB21DF11}"/>
          </ac:spMkLst>
        </pc:spChg>
        <pc:spChg chg="add mod">
          <ac:chgData name="Hyatt, Jacob E CDT 2025" userId="8b9d417a-8c46-4136-87d3-9b6e2d7ca5cb" providerId="ADAL" clId="{F4CA3E4E-3814-4E1C-81A1-76E73E7F0F7B}" dt="2024-12-09T08:48:55.638" v="1067" actId="465"/>
          <ac:spMkLst>
            <pc:docMk/>
            <pc:sldMk cId="3236272592" sldId="7768"/>
            <ac:spMk id="62" creationId="{3BD910B5-FF99-A4E4-93AB-E3F65ECAB68E}"/>
          </ac:spMkLst>
        </pc:spChg>
        <pc:spChg chg="add mod">
          <ac:chgData name="Hyatt, Jacob E CDT 2025" userId="8b9d417a-8c46-4136-87d3-9b6e2d7ca5cb" providerId="ADAL" clId="{F4CA3E4E-3814-4E1C-81A1-76E73E7F0F7B}" dt="2024-12-09T08:48:55.638" v="1067" actId="465"/>
          <ac:spMkLst>
            <pc:docMk/>
            <pc:sldMk cId="3236272592" sldId="7768"/>
            <ac:spMk id="63" creationId="{22293A0A-D67E-B84E-7DFC-2E4CC7E2FFB1}"/>
          </ac:spMkLst>
        </pc:spChg>
        <pc:spChg chg="add mod">
          <ac:chgData name="Hyatt, Jacob E CDT 2025" userId="8b9d417a-8c46-4136-87d3-9b6e2d7ca5cb" providerId="ADAL" clId="{F4CA3E4E-3814-4E1C-81A1-76E73E7F0F7B}" dt="2024-12-09T08:48:55.638" v="1067" actId="465"/>
          <ac:spMkLst>
            <pc:docMk/>
            <pc:sldMk cId="3236272592" sldId="7768"/>
            <ac:spMk id="64" creationId="{649E0906-D748-185A-3B68-B1859577CD51}"/>
          </ac:spMkLst>
        </pc:spChg>
        <pc:spChg chg="add mod">
          <ac:chgData name="Hyatt, Jacob E CDT 2025" userId="8b9d417a-8c46-4136-87d3-9b6e2d7ca5cb" providerId="ADAL" clId="{F4CA3E4E-3814-4E1C-81A1-76E73E7F0F7B}" dt="2024-12-09T08:48:55.638" v="1067" actId="465"/>
          <ac:spMkLst>
            <pc:docMk/>
            <pc:sldMk cId="3236272592" sldId="7768"/>
            <ac:spMk id="65" creationId="{5B19ED1A-88BA-3DA0-63BF-6BBBA8B84DA1}"/>
          </ac:spMkLst>
        </pc:spChg>
        <pc:spChg chg="add mod">
          <ac:chgData name="Hyatt, Jacob E CDT 2025" userId="8b9d417a-8c46-4136-87d3-9b6e2d7ca5cb" providerId="ADAL" clId="{F4CA3E4E-3814-4E1C-81A1-76E73E7F0F7B}" dt="2024-12-09T08:48:55.638" v="1067" actId="465"/>
          <ac:spMkLst>
            <pc:docMk/>
            <pc:sldMk cId="3236272592" sldId="7768"/>
            <ac:spMk id="66" creationId="{0EDAB6F7-1D4C-F70A-C940-E1527DE46892}"/>
          </ac:spMkLst>
        </pc:spChg>
        <pc:spChg chg="add mod">
          <ac:chgData name="Hyatt, Jacob E CDT 2025" userId="8b9d417a-8c46-4136-87d3-9b6e2d7ca5cb" providerId="ADAL" clId="{F4CA3E4E-3814-4E1C-81A1-76E73E7F0F7B}" dt="2024-12-09T08:48:55.638" v="1067" actId="465"/>
          <ac:spMkLst>
            <pc:docMk/>
            <pc:sldMk cId="3236272592" sldId="7768"/>
            <ac:spMk id="67" creationId="{D6FEAA42-D219-9177-44B6-1A71F7C62ED7}"/>
          </ac:spMkLst>
        </pc:spChg>
        <pc:spChg chg="add mod">
          <ac:chgData name="Hyatt, Jacob E CDT 2025" userId="8b9d417a-8c46-4136-87d3-9b6e2d7ca5cb" providerId="ADAL" clId="{F4CA3E4E-3814-4E1C-81A1-76E73E7F0F7B}" dt="2024-12-09T08:48:55.638" v="1067" actId="465"/>
          <ac:spMkLst>
            <pc:docMk/>
            <pc:sldMk cId="3236272592" sldId="7768"/>
            <ac:spMk id="68" creationId="{CBFA4211-B5C0-F11B-BDDD-2C1723BE8F38}"/>
          </ac:spMkLst>
        </pc:spChg>
        <pc:spChg chg="add mod">
          <ac:chgData name="Hyatt, Jacob E CDT 2025" userId="8b9d417a-8c46-4136-87d3-9b6e2d7ca5cb" providerId="ADAL" clId="{F4CA3E4E-3814-4E1C-81A1-76E73E7F0F7B}" dt="2024-12-09T08:48:55.638" v="1067" actId="465"/>
          <ac:spMkLst>
            <pc:docMk/>
            <pc:sldMk cId="3236272592" sldId="7768"/>
            <ac:spMk id="69" creationId="{4C123EAB-BD3A-2365-9C2A-63EDB8150D3F}"/>
          </ac:spMkLst>
        </pc:spChg>
        <pc:spChg chg="add mod">
          <ac:chgData name="Hyatt, Jacob E CDT 2025" userId="8b9d417a-8c46-4136-87d3-9b6e2d7ca5cb" providerId="ADAL" clId="{F4CA3E4E-3814-4E1C-81A1-76E73E7F0F7B}" dt="2024-12-09T08:48:55.638" v="1067" actId="465"/>
          <ac:spMkLst>
            <pc:docMk/>
            <pc:sldMk cId="3236272592" sldId="7768"/>
            <ac:spMk id="70" creationId="{771CE14D-AEF2-77C0-FBC1-CA0AEDFDB9DB}"/>
          </ac:spMkLst>
        </pc:spChg>
        <pc:spChg chg="add mod">
          <ac:chgData name="Hyatt, Jacob E CDT 2025" userId="8b9d417a-8c46-4136-87d3-9b6e2d7ca5cb" providerId="ADAL" clId="{F4CA3E4E-3814-4E1C-81A1-76E73E7F0F7B}" dt="2024-12-09T08:48:55.638" v="1067" actId="465"/>
          <ac:spMkLst>
            <pc:docMk/>
            <pc:sldMk cId="3236272592" sldId="7768"/>
            <ac:spMk id="71" creationId="{25CD6B3A-A3B4-A6B7-9DA6-EDCA8CA8F3BD}"/>
          </ac:spMkLst>
        </pc:spChg>
        <pc:spChg chg="add mod">
          <ac:chgData name="Hyatt, Jacob E CDT 2025" userId="8b9d417a-8c46-4136-87d3-9b6e2d7ca5cb" providerId="ADAL" clId="{F4CA3E4E-3814-4E1C-81A1-76E73E7F0F7B}" dt="2024-12-09T08:48:55.638" v="1067" actId="465"/>
          <ac:spMkLst>
            <pc:docMk/>
            <pc:sldMk cId="3236272592" sldId="7768"/>
            <ac:spMk id="72" creationId="{D156F2B7-1809-3931-C680-26C22E6B4572}"/>
          </ac:spMkLst>
        </pc:spChg>
        <pc:spChg chg="add mod">
          <ac:chgData name="Hyatt, Jacob E CDT 2025" userId="8b9d417a-8c46-4136-87d3-9b6e2d7ca5cb" providerId="ADAL" clId="{F4CA3E4E-3814-4E1C-81A1-76E73E7F0F7B}" dt="2024-12-09T08:48:55.638" v="1067" actId="465"/>
          <ac:spMkLst>
            <pc:docMk/>
            <pc:sldMk cId="3236272592" sldId="7768"/>
            <ac:spMk id="73" creationId="{EFA83BDD-9CA4-0745-3A72-1D33367DAD9C}"/>
          </ac:spMkLst>
        </pc:spChg>
        <pc:spChg chg="add mod">
          <ac:chgData name="Hyatt, Jacob E CDT 2025" userId="8b9d417a-8c46-4136-87d3-9b6e2d7ca5cb" providerId="ADAL" clId="{F4CA3E4E-3814-4E1C-81A1-76E73E7F0F7B}" dt="2024-12-09T08:48:55.638" v="1067" actId="465"/>
          <ac:spMkLst>
            <pc:docMk/>
            <pc:sldMk cId="3236272592" sldId="7768"/>
            <ac:spMk id="74" creationId="{C6219556-3450-624F-36BC-90C38E7DDE37}"/>
          </ac:spMkLst>
        </pc:spChg>
        <pc:spChg chg="add mod">
          <ac:chgData name="Hyatt, Jacob E CDT 2025" userId="8b9d417a-8c46-4136-87d3-9b6e2d7ca5cb" providerId="ADAL" clId="{F4CA3E4E-3814-4E1C-81A1-76E73E7F0F7B}" dt="2024-12-09T08:48:55.638" v="1067" actId="465"/>
          <ac:spMkLst>
            <pc:docMk/>
            <pc:sldMk cId="3236272592" sldId="7768"/>
            <ac:spMk id="75" creationId="{41276D25-9680-FF8E-EDB5-75485B5E968A}"/>
          </ac:spMkLst>
        </pc:spChg>
        <pc:spChg chg="add mod">
          <ac:chgData name="Hyatt, Jacob E CDT 2025" userId="8b9d417a-8c46-4136-87d3-9b6e2d7ca5cb" providerId="ADAL" clId="{F4CA3E4E-3814-4E1C-81A1-76E73E7F0F7B}" dt="2024-12-09T08:48:55.638" v="1067" actId="465"/>
          <ac:spMkLst>
            <pc:docMk/>
            <pc:sldMk cId="3236272592" sldId="7768"/>
            <ac:spMk id="76" creationId="{21E78079-D3EB-D100-8FCD-0B27018402B5}"/>
          </ac:spMkLst>
        </pc:spChg>
        <pc:spChg chg="add mod">
          <ac:chgData name="Hyatt, Jacob E CDT 2025" userId="8b9d417a-8c46-4136-87d3-9b6e2d7ca5cb" providerId="ADAL" clId="{F4CA3E4E-3814-4E1C-81A1-76E73E7F0F7B}" dt="2024-12-09T08:48:55.638" v="1067" actId="465"/>
          <ac:spMkLst>
            <pc:docMk/>
            <pc:sldMk cId="3236272592" sldId="7768"/>
            <ac:spMk id="77" creationId="{5673FC34-60A6-72B8-DF4E-B20D2BDA35B5}"/>
          </ac:spMkLst>
        </pc:spChg>
        <pc:spChg chg="add mod">
          <ac:chgData name="Hyatt, Jacob E CDT 2025" userId="8b9d417a-8c46-4136-87d3-9b6e2d7ca5cb" providerId="ADAL" clId="{F4CA3E4E-3814-4E1C-81A1-76E73E7F0F7B}" dt="2024-12-09T08:48:55.638" v="1067" actId="465"/>
          <ac:spMkLst>
            <pc:docMk/>
            <pc:sldMk cId="3236272592" sldId="7768"/>
            <ac:spMk id="78" creationId="{16954B22-A032-8297-C8AE-B967D5700173}"/>
          </ac:spMkLst>
        </pc:spChg>
        <pc:spChg chg="add mod">
          <ac:chgData name="Hyatt, Jacob E CDT 2025" userId="8b9d417a-8c46-4136-87d3-9b6e2d7ca5cb" providerId="ADAL" clId="{F4CA3E4E-3814-4E1C-81A1-76E73E7F0F7B}" dt="2024-12-09T08:48:55.638" v="1067" actId="465"/>
          <ac:spMkLst>
            <pc:docMk/>
            <pc:sldMk cId="3236272592" sldId="7768"/>
            <ac:spMk id="79" creationId="{67B94900-FF6D-32CE-C23D-677F389E56F2}"/>
          </ac:spMkLst>
        </pc:spChg>
        <pc:spChg chg="add mod">
          <ac:chgData name="Hyatt, Jacob E CDT 2025" userId="8b9d417a-8c46-4136-87d3-9b6e2d7ca5cb" providerId="ADAL" clId="{F4CA3E4E-3814-4E1C-81A1-76E73E7F0F7B}" dt="2024-12-09T08:48:55.638" v="1067" actId="465"/>
          <ac:spMkLst>
            <pc:docMk/>
            <pc:sldMk cId="3236272592" sldId="7768"/>
            <ac:spMk id="80" creationId="{CAAE22B8-98D4-679F-B0C4-DB0F58086706}"/>
          </ac:spMkLst>
        </pc:spChg>
        <pc:spChg chg="add mod">
          <ac:chgData name="Hyatt, Jacob E CDT 2025" userId="8b9d417a-8c46-4136-87d3-9b6e2d7ca5cb" providerId="ADAL" clId="{F4CA3E4E-3814-4E1C-81A1-76E73E7F0F7B}" dt="2024-12-09T08:48:55.638" v="1067" actId="465"/>
          <ac:spMkLst>
            <pc:docMk/>
            <pc:sldMk cId="3236272592" sldId="7768"/>
            <ac:spMk id="81" creationId="{DAF8222F-70B7-7E49-1D6C-BC387FF2298D}"/>
          </ac:spMkLst>
        </pc:spChg>
        <pc:spChg chg="add mod">
          <ac:chgData name="Hyatt, Jacob E CDT 2025" userId="8b9d417a-8c46-4136-87d3-9b6e2d7ca5cb" providerId="ADAL" clId="{F4CA3E4E-3814-4E1C-81A1-76E73E7F0F7B}" dt="2024-12-09T08:48:55.638" v="1067" actId="465"/>
          <ac:spMkLst>
            <pc:docMk/>
            <pc:sldMk cId="3236272592" sldId="7768"/>
            <ac:spMk id="82" creationId="{E7B1A573-1412-0CBC-46DB-90DED3826858}"/>
          </ac:spMkLst>
        </pc:spChg>
        <pc:spChg chg="add mod">
          <ac:chgData name="Hyatt, Jacob E CDT 2025" userId="8b9d417a-8c46-4136-87d3-9b6e2d7ca5cb" providerId="ADAL" clId="{F4CA3E4E-3814-4E1C-81A1-76E73E7F0F7B}" dt="2024-12-09T08:48:55.638" v="1067" actId="465"/>
          <ac:spMkLst>
            <pc:docMk/>
            <pc:sldMk cId="3236272592" sldId="7768"/>
            <ac:spMk id="83" creationId="{15305271-27E1-0FFC-2A08-3A8897D572E2}"/>
          </ac:spMkLst>
        </pc:spChg>
        <pc:spChg chg="add mod">
          <ac:chgData name="Hyatt, Jacob E CDT 2025" userId="8b9d417a-8c46-4136-87d3-9b6e2d7ca5cb" providerId="ADAL" clId="{F4CA3E4E-3814-4E1C-81A1-76E73E7F0F7B}" dt="2024-12-09T08:48:55.638" v="1067" actId="465"/>
          <ac:spMkLst>
            <pc:docMk/>
            <pc:sldMk cId="3236272592" sldId="7768"/>
            <ac:spMk id="84" creationId="{86123F96-4B91-4195-C53C-AE18E4267E40}"/>
          </ac:spMkLst>
        </pc:spChg>
        <pc:spChg chg="add mod">
          <ac:chgData name="Hyatt, Jacob E CDT 2025" userId="8b9d417a-8c46-4136-87d3-9b6e2d7ca5cb" providerId="ADAL" clId="{F4CA3E4E-3814-4E1C-81A1-76E73E7F0F7B}" dt="2024-12-09T08:48:55.638" v="1067" actId="465"/>
          <ac:spMkLst>
            <pc:docMk/>
            <pc:sldMk cId="3236272592" sldId="7768"/>
            <ac:spMk id="85" creationId="{F0829336-765C-A7A3-334A-D7E5674C0E5F}"/>
          </ac:spMkLst>
        </pc:spChg>
        <pc:spChg chg="add mod">
          <ac:chgData name="Hyatt, Jacob E CDT 2025" userId="8b9d417a-8c46-4136-87d3-9b6e2d7ca5cb" providerId="ADAL" clId="{F4CA3E4E-3814-4E1C-81A1-76E73E7F0F7B}" dt="2024-12-09T08:48:55.638" v="1067" actId="465"/>
          <ac:spMkLst>
            <pc:docMk/>
            <pc:sldMk cId="3236272592" sldId="7768"/>
            <ac:spMk id="86" creationId="{A00A3C9E-11F4-1F34-F1AF-0A57F9EB41FC}"/>
          </ac:spMkLst>
        </pc:spChg>
        <pc:spChg chg="add mod">
          <ac:chgData name="Hyatt, Jacob E CDT 2025" userId="8b9d417a-8c46-4136-87d3-9b6e2d7ca5cb" providerId="ADAL" clId="{F4CA3E4E-3814-4E1C-81A1-76E73E7F0F7B}" dt="2024-12-09T08:48:55.638" v="1067" actId="465"/>
          <ac:spMkLst>
            <pc:docMk/>
            <pc:sldMk cId="3236272592" sldId="7768"/>
            <ac:spMk id="87" creationId="{50A61DD0-E64A-8483-A348-F543586450D3}"/>
          </ac:spMkLst>
        </pc:spChg>
        <pc:spChg chg="add mod">
          <ac:chgData name="Hyatt, Jacob E CDT 2025" userId="8b9d417a-8c46-4136-87d3-9b6e2d7ca5cb" providerId="ADAL" clId="{F4CA3E4E-3814-4E1C-81A1-76E73E7F0F7B}" dt="2024-12-09T08:48:55.638" v="1067" actId="465"/>
          <ac:spMkLst>
            <pc:docMk/>
            <pc:sldMk cId="3236272592" sldId="7768"/>
            <ac:spMk id="88" creationId="{9A097479-DFD5-54DC-1786-1523EA8CB7C9}"/>
          </ac:spMkLst>
        </pc:spChg>
        <pc:spChg chg="add mod">
          <ac:chgData name="Hyatt, Jacob E CDT 2025" userId="8b9d417a-8c46-4136-87d3-9b6e2d7ca5cb" providerId="ADAL" clId="{F4CA3E4E-3814-4E1C-81A1-76E73E7F0F7B}" dt="2024-12-09T08:48:55.638" v="1067" actId="465"/>
          <ac:spMkLst>
            <pc:docMk/>
            <pc:sldMk cId="3236272592" sldId="7768"/>
            <ac:spMk id="89" creationId="{9F1C1B74-CC0B-8781-E30E-C4B497596997}"/>
          </ac:spMkLst>
        </pc:spChg>
        <pc:spChg chg="add mod">
          <ac:chgData name="Hyatt, Jacob E CDT 2025" userId="8b9d417a-8c46-4136-87d3-9b6e2d7ca5cb" providerId="ADAL" clId="{F4CA3E4E-3814-4E1C-81A1-76E73E7F0F7B}" dt="2024-12-09T08:48:55.638" v="1067" actId="465"/>
          <ac:spMkLst>
            <pc:docMk/>
            <pc:sldMk cId="3236272592" sldId="7768"/>
            <ac:spMk id="90" creationId="{C580D137-6F09-1F34-A579-30274AB93B38}"/>
          </ac:spMkLst>
        </pc:spChg>
        <pc:spChg chg="add mod">
          <ac:chgData name="Hyatt, Jacob E CDT 2025" userId="8b9d417a-8c46-4136-87d3-9b6e2d7ca5cb" providerId="ADAL" clId="{F4CA3E4E-3814-4E1C-81A1-76E73E7F0F7B}" dt="2024-12-09T08:48:55.638" v="1067" actId="465"/>
          <ac:spMkLst>
            <pc:docMk/>
            <pc:sldMk cId="3236272592" sldId="7768"/>
            <ac:spMk id="91" creationId="{F5295B51-5FEB-99F9-A4AC-221232E0AFAF}"/>
          </ac:spMkLst>
        </pc:spChg>
        <pc:spChg chg="add mod">
          <ac:chgData name="Hyatt, Jacob E CDT 2025" userId="8b9d417a-8c46-4136-87d3-9b6e2d7ca5cb" providerId="ADAL" clId="{F4CA3E4E-3814-4E1C-81A1-76E73E7F0F7B}" dt="2024-12-09T08:48:55.638" v="1067" actId="465"/>
          <ac:spMkLst>
            <pc:docMk/>
            <pc:sldMk cId="3236272592" sldId="7768"/>
            <ac:spMk id="92" creationId="{2C9CD657-33AA-917D-521C-2F8D775AE306}"/>
          </ac:spMkLst>
        </pc:spChg>
        <pc:spChg chg="add mod">
          <ac:chgData name="Hyatt, Jacob E CDT 2025" userId="8b9d417a-8c46-4136-87d3-9b6e2d7ca5cb" providerId="ADAL" clId="{F4CA3E4E-3814-4E1C-81A1-76E73E7F0F7B}" dt="2024-12-09T08:48:55.638" v="1067" actId="465"/>
          <ac:spMkLst>
            <pc:docMk/>
            <pc:sldMk cId="3236272592" sldId="7768"/>
            <ac:spMk id="93" creationId="{0A02D677-0305-AAD6-C111-04961F95C0CA}"/>
          </ac:spMkLst>
        </pc:spChg>
        <pc:spChg chg="add mod">
          <ac:chgData name="Hyatt, Jacob E CDT 2025" userId="8b9d417a-8c46-4136-87d3-9b6e2d7ca5cb" providerId="ADAL" clId="{F4CA3E4E-3814-4E1C-81A1-76E73E7F0F7B}" dt="2024-12-09T08:48:55.638" v="1067" actId="465"/>
          <ac:spMkLst>
            <pc:docMk/>
            <pc:sldMk cId="3236272592" sldId="7768"/>
            <ac:spMk id="94" creationId="{2AA5F475-DB8B-6D60-BE7C-3C5707BDB03B}"/>
          </ac:spMkLst>
        </pc:spChg>
        <pc:spChg chg="add mod">
          <ac:chgData name="Hyatt, Jacob E CDT 2025" userId="8b9d417a-8c46-4136-87d3-9b6e2d7ca5cb" providerId="ADAL" clId="{F4CA3E4E-3814-4E1C-81A1-76E73E7F0F7B}" dt="2024-12-09T08:48:55.638" v="1067" actId="465"/>
          <ac:spMkLst>
            <pc:docMk/>
            <pc:sldMk cId="3236272592" sldId="7768"/>
            <ac:spMk id="95" creationId="{DC1BACB3-BBE0-6282-684E-362679DE7982}"/>
          </ac:spMkLst>
        </pc:spChg>
        <pc:spChg chg="add mod">
          <ac:chgData name="Hyatt, Jacob E CDT 2025" userId="8b9d417a-8c46-4136-87d3-9b6e2d7ca5cb" providerId="ADAL" clId="{F4CA3E4E-3814-4E1C-81A1-76E73E7F0F7B}" dt="2024-12-09T08:48:55.638" v="1067" actId="465"/>
          <ac:spMkLst>
            <pc:docMk/>
            <pc:sldMk cId="3236272592" sldId="7768"/>
            <ac:spMk id="96" creationId="{8E0E5CAF-016B-1A9F-E8F5-94AB7D25EF92}"/>
          </ac:spMkLst>
        </pc:spChg>
        <pc:spChg chg="add mod">
          <ac:chgData name="Hyatt, Jacob E CDT 2025" userId="8b9d417a-8c46-4136-87d3-9b6e2d7ca5cb" providerId="ADAL" clId="{F4CA3E4E-3814-4E1C-81A1-76E73E7F0F7B}" dt="2024-12-09T08:48:55.638" v="1067" actId="465"/>
          <ac:spMkLst>
            <pc:docMk/>
            <pc:sldMk cId="3236272592" sldId="7768"/>
            <ac:spMk id="97" creationId="{97D79324-3783-BF70-E7E1-738DDDD89683}"/>
          </ac:spMkLst>
        </pc:spChg>
        <pc:spChg chg="add mod">
          <ac:chgData name="Hyatt, Jacob E CDT 2025" userId="8b9d417a-8c46-4136-87d3-9b6e2d7ca5cb" providerId="ADAL" clId="{F4CA3E4E-3814-4E1C-81A1-76E73E7F0F7B}" dt="2024-12-09T08:48:55.638" v="1067" actId="465"/>
          <ac:spMkLst>
            <pc:docMk/>
            <pc:sldMk cId="3236272592" sldId="7768"/>
            <ac:spMk id="98" creationId="{85065358-9314-F88B-809F-0D4E38AF6138}"/>
          </ac:spMkLst>
        </pc:spChg>
        <pc:spChg chg="add mod">
          <ac:chgData name="Hyatt, Jacob E CDT 2025" userId="8b9d417a-8c46-4136-87d3-9b6e2d7ca5cb" providerId="ADAL" clId="{F4CA3E4E-3814-4E1C-81A1-76E73E7F0F7B}" dt="2024-12-09T08:48:55.638" v="1067" actId="465"/>
          <ac:spMkLst>
            <pc:docMk/>
            <pc:sldMk cId="3236272592" sldId="7768"/>
            <ac:spMk id="99" creationId="{8E8F17FC-471E-7783-2463-D51630ADA39E}"/>
          </ac:spMkLst>
        </pc:spChg>
        <pc:spChg chg="add mod">
          <ac:chgData name="Hyatt, Jacob E CDT 2025" userId="8b9d417a-8c46-4136-87d3-9b6e2d7ca5cb" providerId="ADAL" clId="{F4CA3E4E-3814-4E1C-81A1-76E73E7F0F7B}" dt="2024-12-09T08:48:55.638" v="1067" actId="465"/>
          <ac:spMkLst>
            <pc:docMk/>
            <pc:sldMk cId="3236272592" sldId="7768"/>
            <ac:spMk id="100" creationId="{9591B415-EDA6-C13E-BD71-53B6726A069C}"/>
          </ac:spMkLst>
        </pc:spChg>
        <pc:spChg chg="add mod">
          <ac:chgData name="Hyatt, Jacob E CDT 2025" userId="8b9d417a-8c46-4136-87d3-9b6e2d7ca5cb" providerId="ADAL" clId="{F4CA3E4E-3814-4E1C-81A1-76E73E7F0F7B}" dt="2024-12-09T08:48:55.638" v="1067" actId="465"/>
          <ac:spMkLst>
            <pc:docMk/>
            <pc:sldMk cId="3236272592" sldId="7768"/>
            <ac:spMk id="101" creationId="{954AB3DA-A62C-20F1-E703-2E23EECF9B2F}"/>
          </ac:spMkLst>
        </pc:spChg>
        <pc:spChg chg="add mod">
          <ac:chgData name="Hyatt, Jacob E CDT 2025" userId="8b9d417a-8c46-4136-87d3-9b6e2d7ca5cb" providerId="ADAL" clId="{F4CA3E4E-3814-4E1C-81A1-76E73E7F0F7B}" dt="2024-12-09T08:48:55.638" v="1067" actId="465"/>
          <ac:spMkLst>
            <pc:docMk/>
            <pc:sldMk cId="3236272592" sldId="7768"/>
            <ac:spMk id="102" creationId="{96C1D829-DA66-C4B9-45D3-3029D3279C8A}"/>
          </ac:spMkLst>
        </pc:spChg>
        <pc:spChg chg="add mod">
          <ac:chgData name="Hyatt, Jacob E CDT 2025" userId="8b9d417a-8c46-4136-87d3-9b6e2d7ca5cb" providerId="ADAL" clId="{F4CA3E4E-3814-4E1C-81A1-76E73E7F0F7B}" dt="2024-12-09T08:48:55.638" v="1067" actId="465"/>
          <ac:spMkLst>
            <pc:docMk/>
            <pc:sldMk cId="3236272592" sldId="7768"/>
            <ac:spMk id="103" creationId="{EC88278E-E8F9-97C3-5DB2-FD76421A452A}"/>
          </ac:spMkLst>
        </pc:spChg>
        <pc:spChg chg="add mod">
          <ac:chgData name="Hyatt, Jacob E CDT 2025" userId="8b9d417a-8c46-4136-87d3-9b6e2d7ca5cb" providerId="ADAL" clId="{F4CA3E4E-3814-4E1C-81A1-76E73E7F0F7B}" dt="2024-12-09T08:48:55.638" v="1067" actId="465"/>
          <ac:spMkLst>
            <pc:docMk/>
            <pc:sldMk cId="3236272592" sldId="7768"/>
            <ac:spMk id="104" creationId="{07C2E327-BF60-A612-D113-E18C63BA8C3A}"/>
          </ac:spMkLst>
        </pc:spChg>
        <pc:spChg chg="add mod">
          <ac:chgData name="Hyatt, Jacob E CDT 2025" userId="8b9d417a-8c46-4136-87d3-9b6e2d7ca5cb" providerId="ADAL" clId="{F4CA3E4E-3814-4E1C-81A1-76E73E7F0F7B}" dt="2024-12-09T08:48:55.638" v="1067" actId="465"/>
          <ac:spMkLst>
            <pc:docMk/>
            <pc:sldMk cId="3236272592" sldId="7768"/>
            <ac:spMk id="105" creationId="{D7B03998-E8B3-ED3A-1FC8-1D8634BAE289}"/>
          </ac:spMkLst>
        </pc:spChg>
        <pc:spChg chg="add mod">
          <ac:chgData name="Hyatt, Jacob E CDT 2025" userId="8b9d417a-8c46-4136-87d3-9b6e2d7ca5cb" providerId="ADAL" clId="{F4CA3E4E-3814-4E1C-81A1-76E73E7F0F7B}" dt="2024-12-09T08:48:55.638" v="1067" actId="465"/>
          <ac:spMkLst>
            <pc:docMk/>
            <pc:sldMk cId="3236272592" sldId="7768"/>
            <ac:spMk id="106" creationId="{98E5C932-D4A5-5A10-F565-8019C3F8397C}"/>
          </ac:spMkLst>
        </pc:spChg>
        <pc:spChg chg="add mod">
          <ac:chgData name="Hyatt, Jacob E CDT 2025" userId="8b9d417a-8c46-4136-87d3-9b6e2d7ca5cb" providerId="ADAL" clId="{F4CA3E4E-3814-4E1C-81A1-76E73E7F0F7B}" dt="2024-12-09T08:48:55.638" v="1067" actId="465"/>
          <ac:spMkLst>
            <pc:docMk/>
            <pc:sldMk cId="3236272592" sldId="7768"/>
            <ac:spMk id="107" creationId="{12F4B7E4-4009-7109-5074-E299DFB0C82E}"/>
          </ac:spMkLst>
        </pc:spChg>
        <pc:spChg chg="add mod">
          <ac:chgData name="Hyatt, Jacob E CDT 2025" userId="8b9d417a-8c46-4136-87d3-9b6e2d7ca5cb" providerId="ADAL" clId="{F4CA3E4E-3814-4E1C-81A1-76E73E7F0F7B}" dt="2024-12-09T08:48:55.638" v="1067" actId="465"/>
          <ac:spMkLst>
            <pc:docMk/>
            <pc:sldMk cId="3236272592" sldId="7768"/>
            <ac:spMk id="108" creationId="{E06C492C-6F39-08F0-8F7C-AC1A87FC8C81}"/>
          </ac:spMkLst>
        </pc:spChg>
        <pc:spChg chg="add mod">
          <ac:chgData name="Hyatt, Jacob E CDT 2025" userId="8b9d417a-8c46-4136-87d3-9b6e2d7ca5cb" providerId="ADAL" clId="{F4CA3E4E-3814-4E1C-81A1-76E73E7F0F7B}" dt="2024-12-09T08:48:55.638" v="1067" actId="465"/>
          <ac:spMkLst>
            <pc:docMk/>
            <pc:sldMk cId="3236272592" sldId="7768"/>
            <ac:spMk id="109" creationId="{220CCFAF-EA2C-2BEE-E7B4-6C1D082E4D66}"/>
          </ac:spMkLst>
        </pc:spChg>
        <pc:spChg chg="add mod">
          <ac:chgData name="Hyatt, Jacob E CDT 2025" userId="8b9d417a-8c46-4136-87d3-9b6e2d7ca5cb" providerId="ADAL" clId="{F4CA3E4E-3814-4E1C-81A1-76E73E7F0F7B}" dt="2024-12-09T08:48:55.638" v="1067" actId="465"/>
          <ac:spMkLst>
            <pc:docMk/>
            <pc:sldMk cId="3236272592" sldId="7768"/>
            <ac:spMk id="110" creationId="{488A9021-509C-2879-32E9-2C19C1C573EB}"/>
          </ac:spMkLst>
        </pc:spChg>
        <pc:spChg chg="add mod">
          <ac:chgData name="Hyatt, Jacob E CDT 2025" userId="8b9d417a-8c46-4136-87d3-9b6e2d7ca5cb" providerId="ADAL" clId="{F4CA3E4E-3814-4E1C-81A1-76E73E7F0F7B}" dt="2024-12-09T08:48:55.638" v="1067" actId="465"/>
          <ac:spMkLst>
            <pc:docMk/>
            <pc:sldMk cId="3236272592" sldId="7768"/>
            <ac:spMk id="111" creationId="{0AA2D8D7-51BB-B036-AC8E-1F692ED028FA}"/>
          </ac:spMkLst>
        </pc:spChg>
        <pc:spChg chg="add mod">
          <ac:chgData name="Hyatt, Jacob E CDT 2025" userId="8b9d417a-8c46-4136-87d3-9b6e2d7ca5cb" providerId="ADAL" clId="{F4CA3E4E-3814-4E1C-81A1-76E73E7F0F7B}" dt="2024-12-09T08:48:55.638" v="1067" actId="465"/>
          <ac:spMkLst>
            <pc:docMk/>
            <pc:sldMk cId="3236272592" sldId="7768"/>
            <ac:spMk id="112" creationId="{021C1910-16E9-CA03-DB47-95ED676CF9B8}"/>
          </ac:spMkLst>
        </pc:spChg>
        <pc:spChg chg="add mod">
          <ac:chgData name="Hyatt, Jacob E CDT 2025" userId="8b9d417a-8c46-4136-87d3-9b6e2d7ca5cb" providerId="ADAL" clId="{F4CA3E4E-3814-4E1C-81A1-76E73E7F0F7B}" dt="2024-12-09T08:48:55.638" v="1067" actId="465"/>
          <ac:spMkLst>
            <pc:docMk/>
            <pc:sldMk cId="3236272592" sldId="7768"/>
            <ac:spMk id="113" creationId="{F8CCBCC6-DA63-F94B-D5DE-7EDD16129E5F}"/>
          </ac:spMkLst>
        </pc:spChg>
        <pc:spChg chg="add mod">
          <ac:chgData name="Hyatt, Jacob E CDT 2025" userId="8b9d417a-8c46-4136-87d3-9b6e2d7ca5cb" providerId="ADAL" clId="{F4CA3E4E-3814-4E1C-81A1-76E73E7F0F7B}" dt="2024-12-09T08:48:55.638" v="1067" actId="465"/>
          <ac:spMkLst>
            <pc:docMk/>
            <pc:sldMk cId="3236272592" sldId="7768"/>
            <ac:spMk id="114" creationId="{CE9190B3-34C9-C9F4-59BA-AE03B052B1CB}"/>
          </ac:spMkLst>
        </pc:spChg>
        <pc:spChg chg="add mod">
          <ac:chgData name="Hyatt, Jacob E CDT 2025" userId="8b9d417a-8c46-4136-87d3-9b6e2d7ca5cb" providerId="ADAL" clId="{F4CA3E4E-3814-4E1C-81A1-76E73E7F0F7B}" dt="2024-12-09T08:48:55.638" v="1067" actId="465"/>
          <ac:spMkLst>
            <pc:docMk/>
            <pc:sldMk cId="3236272592" sldId="7768"/>
            <ac:spMk id="115" creationId="{D44CE363-12D5-20C2-F730-49EE71F4345C}"/>
          </ac:spMkLst>
        </pc:spChg>
        <pc:spChg chg="add mod">
          <ac:chgData name="Hyatt, Jacob E CDT 2025" userId="8b9d417a-8c46-4136-87d3-9b6e2d7ca5cb" providerId="ADAL" clId="{F4CA3E4E-3814-4E1C-81A1-76E73E7F0F7B}" dt="2024-12-09T08:48:55.638" v="1067" actId="465"/>
          <ac:spMkLst>
            <pc:docMk/>
            <pc:sldMk cId="3236272592" sldId="7768"/>
            <ac:spMk id="116" creationId="{DE0D4DEA-9369-B729-5B0C-D990ADBB916D}"/>
          </ac:spMkLst>
        </pc:spChg>
        <pc:spChg chg="add mod">
          <ac:chgData name="Hyatt, Jacob E CDT 2025" userId="8b9d417a-8c46-4136-87d3-9b6e2d7ca5cb" providerId="ADAL" clId="{F4CA3E4E-3814-4E1C-81A1-76E73E7F0F7B}" dt="2024-12-09T08:48:55.638" v="1067" actId="465"/>
          <ac:spMkLst>
            <pc:docMk/>
            <pc:sldMk cId="3236272592" sldId="7768"/>
            <ac:spMk id="117" creationId="{46AC4C3A-3EAF-2A0E-6E51-E6328DC5BE44}"/>
          </ac:spMkLst>
        </pc:spChg>
        <pc:spChg chg="add mod">
          <ac:chgData name="Hyatt, Jacob E CDT 2025" userId="8b9d417a-8c46-4136-87d3-9b6e2d7ca5cb" providerId="ADAL" clId="{F4CA3E4E-3814-4E1C-81A1-76E73E7F0F7B}" dt="2024-12-09T08:48:55.638" v="1067" actId="465"/>
          <ac:spMkLst>
            <pc:docMk/>
            <pc:sldMk cId="3236272592" sldId="7768"/>
            <ac:spMk id="118" creationId="{0C96B4A1-5657-0096-A02C-F0FE59490ACA}"/>
          </ac:spMkLst>
        </pc:spChg>
        <pc:spChg chg="add mod">
          <ac:chgData name="Hyatt, Jacob E CDT 2025" userId="8b9d417a-8c46-4136-87d3-9b6e2d7ca5cb" providerId="ADAL" clId="{F4CA3E4E-3814-4E1C-81A1-76E73E7F0F7B}" dt="2024-12-09T08:48:55.638" v="1067" actId="465"/>
          <ac:spMkLst>
            <pc:docMk/>
            <pc:sldMk cId="3236272592" sldId="7768"/>
            <ac:spMk id="119" creationId="{1CB7BA86-4625-9C3C-E6D4-AEA6F8E60570}"/>
          </ac:spMkLst>
        </pc:spChg>
        <pc:spChg chg="add mod">
          <ac:chgData name="Hyatt, Jacob E CDT 2025" userId="8b9d417a-8c46-4136-87d3-9b6e2d7ca5cb" providerId="ADAL" clId="{F4CA3E4E-3814-4E1C-81A1-76E73E7F0F7B}" dt="2024-12-09T08:48:55.638" v="1067" actId="465"/>
          <ac:spMkLst>
            <pc:docMk/>
            <pc:sldMk cId="3236272592" sldId="7768"/>
            <ac:spMk id="120" creationId="{F8DC5C03-118C-2627-8065-80128B32E15B}"/>
          </ac:spMkLst>
        </pc:spChg>
        <pc:spChg chg="add mod">
          <ac:chgData name="Hyatt, Jacob E CDT 2025" userId="8b9d417a-8c46-4136-87d3-9b6e2d7ca5cb" providerId="ADAL" clId="{F4CA3E4E-3814-4E1C-81A1-76E73E7F0F7B}" dt="2024-12-09T08:48:55.638" v="1067" actId="465"/>
          <ac:spMkLst>
            <pc:docMk/>
            <pc:sldMk cId="3236272592" sldId="7768"/>
            <ac:spMk id="121" creationId="{F8B2E944-FDA1-4EF0-070E-48045763AFE5}"/>
          </ac:spMkLst>
        </pc:spChg>
        <pc:spChg chg="add mod">
          <ac:chgData name="Hyatt, Jacob E CDT 2025" userId="8b9d417a-8c46-4136-87d3-9b6e2d7ca5cb" providerId="ADAL" clId="{F4CA3E4E-3814-4E1C-81A1-76E73E7F0F7B}" dt="2024-12-09T08:48:55.638" v="1067" actId="465"/>
          <ac:spMkLst>
            <pc:docMk/>
            <pc:sldMk cId="3236272592" sldId="7768"/>
            <ac:spMk id="122" creationId="{B71F3826-CD80-C4D9-FA36-BB101F3CFEB4}"/>
          </ac:spMkLst>
        </pc:spChg>
        <pc:spChg chg="add mod">
          <ac:chgData name="Hyatt, Jacob E CDT 2025" userId="8b9d417a-8c46-4136-87d3-9b6e2d7ca5cb" providerId="ADAL" clId="{F4CA3E4E-3814-4E1C-81A1-76E73E7F0F7B}" dt="2024-12-09T08:48:55.638" v="1067" actId="465"/>
          <ac:spMkLst>
            <pc:docMk/>
            <pc:sldMk cId="3236272592" sldId="7768"/>
            <ac:spMk id="123" creationId="{A397714E-A0BC-3D92-93BA-443670F406EF}"/>
          </ac:spMkLst>
        </pc:spChg>
        <pc:spChg chg="add mod">
          <ac:chgData name="Hyatt, Jacob E CDT 2025" userId="8b9d417a-8c46-4136-87d3-9b6e2d7ca5cb" providerId="ADAL" clId="{F4CA3E4E-3814-4E1C-81A1-76E73E7F0F7B}" dt="2024-12-09T08:48:55.638" v="1067" actId="465"/>
          <ac:spMkLst>
            <pc:docMk/>
            <pc:sldMk cId="3236272592" sldId="7768"/>
            <ac:spMk id="124" creationId="{A67FEBDC-7230-B966-D54D-FC9849A9437E}"/>
          </ac:spMkLst>
        </pc:spChg>
        <pc:spChg chg="add mod">
          <ac:chgData name="Hyatt, Jacob E CDT 2025" userId="8b9d417a-8c46-4136-87d3-9b6e2d7ca5cb" providerId="ADAL" clId="{F4CA3E4E-3814-4E1C-81A1-76E73E7F0F7B}" dt="2024-12-09T08:48:55.638" v="1067" actId="465"/>
          <ac:spMkLst>
            <pc:docMk/>
            <pc:sldMk cId="3236272592" sldId="7768"/>
            <ac:spMk id="125" creationId="{8DC0156C-90D9-E6B3-4648-B2CEF40129AF}"/>
          </ac:spMkLst>
        </pc:spChg>
        <pc:spChg chg="add mod">
          <ac:chgData name="Hyatt, Jacob E CDT 2025" userId="8b9d417a-8c46-4136-87d3-9b6e2d7ca5cb" providerId="ADAL" clId="{F4CA3E4E-3814-4E1C-81A1-76E73E7F0F7B}" dt="2024-12-09T08:48:55.638" v="1067" actId="465"/>
          <ac:spMkLst>
            <pc:docMk/>
            <pc:sldMk cId="3236272592" sldId="7768"/>
            <ac:spMk id="126" creationId="{90548BBF-62C9-9CDC-2C15-9422D935E033}"/>
          </ac:spMkLst>
        </pc:spChg>
        <pc:spChg chg="add mod">
          <ac:chgData name="Hyatt, Jacob E CDT 2025" userId="8b9d417a-8c46-4136-87d3-9b6e2d7ca5cb" providerId="ADAL" clId="{F4CA3E4E-3814-4E1C-81A1-76E73E7F0F7B}" dt="2024-12-09T08:48:55.638" v="1067" actId="465"/>
          <ac:spMkLst>
            <pc:docMk/>
            <pc:sldMk cId="3236272592" sldId="7768"/>
            <ac:spMk id="127" creationId="{DB576DE9-5692-9BC6-F060-B3610A7B2C6E}"/>
          </ac:spMkLst>
        </pc:spChg>
        <pc:spChg chg="add mod">
          <ac:chgData name="Hyatt, Jacob E CDT 2025" userId="8b9d417a-8c46-4136-87d3-9b6e2d7ca5cb" providerId="ADAL" clId="{F4CA3E4E-3814-4E1C-81A1-76E73E7F0F7B}" dt="2024-12-09T08:48:55.638" v="1067" actId="465"/>
          <ac:spMkLst>
            <pc:docMk/>
            <pc:sldMk cId="3236272592" sldId="7768"/>
            <ac:spMk id="128" creationId="{E70C7B1A-8864-5FF8-3CD5-C312BFD54E39}"/>
          </ac:spMkLst>
        </pc:spChg>
        <pc:spChg chg="add mod">
          <ac:chgData name="Hyatt, Jacob E CDT 2025" userId="8b9d417a-8c46-4136-87d3-9b6e2d7ca5cb" providerId="ADAL" clId="{F4CA3E4E-3814-4E1C-81A1-76E73E7F0F7B}" dt="2024-12-09T08:48:55.638" v="1067" actId="465"/>
          <ac:spMkLst>
            <pc:docMk/>
            <pc:sldMk cId="3236272592" sldId="7768"/>
            <ac:spMk id="129" creationId="{3F83197F-CF04-4364-994B-DB1A37F14436}"/>
          </ac:spMkLst>
        </pc:spChg>
        <pc:spChg chg="add mod">
          <ac:chgData name="Hyatt, Jacob E CDT 2025" userId="8b9d417a-8c46-4136-87d3-9b6e2d7ca5cb" providerId="ADAL" clId="{F4CA3E4E-3814-4E1C-81A1-76E73E7F0F7B}" dt="2024-12-09T08:48:55.638" v="1067" actId="465"/>
          <ac:spMkLst>
            <pc:docMk/>
            <pc:sldMk cId="3236272592" sldId="7768"/>
            <ac:spMk id="130" creationId="{574D2EA4-DD84-7797-1B81-9CB81B6B3D96}"/>
          </ac:spMkLst>
        </pc:spChg>
        <pc:spChg chg="add mod">
          <ac:chgData name="Hyatt, Jacob E CDT 2025" userId="8b9d417a-8c46-4136-87d3-9b6e2d7ca5cb" providerId="ADAL" clId="{F4CA3E4E-3814-4E1C-81A1-76E73E7F0F7B}" dt="2024-12-09T08:48:55.638" v="1067" actId="465"/>
          <ac:spMkLst>
            <pc:docMk/>
            <pc:sldMk cId="3236272592" sldId="7768"/>
            <ac:spMk id="131" creationId="{6BC3DE19-2EE5-703A-2889-0EA120A8B3AC}"/>
          </ac:spMkLst>
        </pc:spChg>
        <pc:spChg chg="add mod">
          <ac:chgData name="Hyatt, Jacob E CDT 2025" userId="8b9d417a-8c46-4136-87d3-9b6e2d7ca5cb" providerId="ADAL" clId="{F4CA3E4E-3814-4E1C-81A1-76E73E7F0F7B}" dt="2024-12-09T08:48:55.638" v="1067" actId="465"/>
          <ac:spMkLst>
            <pc:docMk/>
            <pc:sldMk cId="3236272592" sldId="7768"/>
            <ac:spMk id="132" creationId="{A4685505-8CAC-16D9-C841-17E8F4CB56CB}"/>
          </ac:spMkLst>
        </pc:spChg>
        <pc:spChg chg="add mod">
          <ac:chgData name="Hyatt, Jacob E CDT 2025" userId="8b9d417a-8c46-4136-87d3-9b6e2d7ca5cb" providerId="ADAL" clId="{F4CA3E4E-3814-4E1C-81A1-76E73E7F0F7B}" dt="2024-12-09T08:48:55.638" v="1067" actId="465"/>
          <ac:spMkLst>
            <pc:docMk/>
            <pc:sldMk cId="3236272592" sldId="7768"/>
            <ac:spMk id="133" creationId="{FE9E3B9F-CDA3-D243-0F0B-834F251A44A2}"/>
          </ac:spMkLst>
        </pc:spChg>
        <pc:spChg chg="add mod">
          <ac:chgData name="Hyatt, Jacob E CDT 2025" userId="8b9d417a-8c46-4136-87d3-9b6e2d7ca5cb" providerId="ADAL" clId="{F4CA3E4E-3814-4E1C-81A1-76E73E7F0F7B}" dt="2024-12-09T08:48:55.638" v="1067" actId="465"/>
          <ac:spMkLst>
            <pc:docMk/>
            <pc:sldMk cId="3236272592" sldId="7768"/>
            <ac:spMk id="134" creationId="{72ADEB54-B68B-6019-8DED-B8EA06A5842F}"/>
          </ac:spMkLst>
        </pc:spChg>
        <pc:spChg chg="add mod">
          <ac:chgData name="Hyatt, Jacob E CDT 2025" userId="8b9d417a-8c46-4136-87d3-9b6e2d7ca5cb" providerId="ADAL" clId="{F4CA3E4E-3814-4E1C-81A1-76E73E7F0F7B}" dt="2024-12-09T08:48:55.638" v="1067" actId="465"/>
          <ac:spMkLst>
            <pc:docMk/>
            <pc:sldMk cId="3236272592" sldId="7768"/>
            <ac:spMk id="135" creationId="{48529D0B-3DA7-DC47-FA5F-0FE5694BEC31}"/>
          </ac:spMkLst>
        </pc:spChg>
        <pc:spChg chg="add mod">
          <ac:chgData name="Hyatt, Jacob E CDT 2025" userId="8b9d417a-8c46-4136-87d3-9b6e2d7ca5cb" providerId="ADAL" clId="{F4CA3E4E-3814-4E1C-81A1-76E73E7F0F7B}" dt="2024-12-09T08:48:55.638" v="1067" actId="465"/>
          <ac:spMkLst>
            <pc:docMk/>
            <pc:sldMk cId="3236272592" sldId="7768"/>
            <ac:spMk id="136" creationId="{B145F7A8-3CF8-34BD-4BC1-A16B6B4AECBD}"/>
          </ac:spMkLst>
        </pc:spChg>
        <pc:spChg chg="add mod">
          <ac:chgData name="Hyatt, Jacob E CDT 2025" userId="8b9d417a-8c46-4136-87d3-9b6e2d7ca5cb" providerId="ADAL" clId="{F4CA3E4E-3814-4E1C-81A1-76E73E7F0F7B}" dt="2024-12-09T08:48:55.638" v="1067" actId="465"/>
          <ac:spMkLst>
            <pc:docMk/>
            <pc:sldMk cId="3236272592" sldId="7768"/>
            <ac:spMk id="137" creationId="{C5B604D0-83FA-E687-ECF1-DA9EDE882FAA}"/>
          </ac:spMkLst>
        </pc:spChg>
        <pc:spChg chg="add mod">
          <ac:chgData name="Hyatt, Jacob E CDT 2025" userId="8b9d417a-8c46-4136-87d3-9b6e2d7ca5cb" providerId="ADAL" clId="{F4CA3E4E-3814-4E1C-81A1-76E73E7F0F7B}" dt="2024-12-09T08:48:55.638" v="1067" actId="465"/>
          <ac:spMkLst>
            <pc:docMk/>
            <pc:sldMk cId="3236272592" sldId="7768"/>
            <ac:spMk id="138" creationId="{123753EE-95F0-E657-EE9E-E41BE545C8C0}"/>
          </ac:spMkLst>
        </pc:spChg>
        <pc:spChg chg="add mod">
          <ac:chgData name="Hyatt, Jacob E CDT 2025" userId="8b9d417a-8c46-4136-87d3-9b6e2d7ca5cb" providerId="ADAL" clId="{F4CA3E4E-3814-4E1C-81A1-76E73E7F0F7B}" dt="2024-12-09T08:48:55.638" v="1067" actId="465"/>
          <ac:spMkLst>
            <pc:docMk/>
            <pc:sldMk cId="3236272592" sldId="7768"/>
            <ac:spMk id="139" creationId="{B8A11F5B-43B1-FCBC-D519-55E9D49CFFE6}"/>
          </ac:spMkLst>
        </pc:spChg>
        <pc:spChg chg="add mod">
          <ac:chgData name="Hyatt, Jacob E CDT 2025" userId="8b9d417a-8c46-4136-87d3-9b6e2d7ca5cb" providerId="ADAL" clId="{F4CA3E4E-3814-4E1C-81A1-76E73E7F0F7B}" dt="2024-12-09T08:48:55.638" v="1067" actId="465"/>
          <ac:spMkLst>
            <pc:docMk/>
            <pc:sldMk cId="3236272592" sldId="7768"/>
            <ac:spMk id="140" creationId="{C231A30D-F88A-5386-885C-B4E378B0AA79}"/>
          </ac:spMkLst>
        </pc:spChg>
        <pc:spChg chg="add mod">
          <ac:chgData name="Hyatt, Jacob E CDT 2025" userId="8b9d417a-8c46-4136-87d3-9b6e2d7ca5cb" providerId="ADAL" clId="{F4CA3E4E-3814-4E1C-81A1-76E73E7F0F7B}" dt="2024-12-09T08:48:55.638" v="1067" actId="465"/>
          <ac:spMkLst>
            <pc:docMk/>
            <pc:sldMk cId="3236272592" sldId="7768"/>
            <ac:spMk id="141" creationId="{1D44CDF4-31DD-43BC-18FF-2BE9ECFD1854}"/>
          </ac:spMkLst>
        </pc:spChg>
        <pc:spChg chg="add mod">
          <ac:chgData name="Hyatt, Jacob E CDT 2025" userId="8b9d417a-8c46-4136-87d3-9b6e2d7ca5cb" providerId="ADAL" clId="{F4CA3E4E-3814-4E1C-81A1-76E73E7F0F7B}" dt="2024-12-09T08:48:54.053" v="1065" actId="12789"/>
          <ac:spMkLst>
            <pc:docMk/>
            <pc:sldMk cId="3236272592" sldId="7768"/>
            <ac:spMk id="142" creationId="{3D3C3582-0CB5-2A81-8DB9-00BA05F5D457}"/>
          </ac:spMkLst>
        </pc:spChg>
        <pc:spChg chg="add del mod">
          <ac:chgData name="Hyatt, Jacob E CDT 2025" userId="8b9d417a-8c46-4136-87d3-9b6e2d7ca5cb" providerId="ADAL" clId="{F4CA3E4E-3814-4E1C-81A1-76E73E7F0F7B}" dt="2024-12-09T08:51:09.281" v="1092" actId="478"/>
          <ac:spMkLst>
            <pc:docMk/>
            <pc:sldMk cId="3236272592" sldId="7768"/>
            <ac:spMk id="143" creationId="{B91FBC75-D15E-D447-61E4-84557873BAE3}"/>
          </ac:spMkLst>
        </pc:spChg>
        <pc:spChg chg="add del mod">
          <ac:chgData name="Hyatt, Jacob E CDT 2025" userId="8b9d417a-8c46-4136-87d3-9b6e2d7ca5cb" providerId="ADAL" clId="{F4CA3E4E-3814-4E1C-81A1-76E73E7F0F7B}" dt="2024-12-09T08:51:09.281" v="1092" actId="478"/>
          <ac:spMkLst>
            <pc:docMk/>
            <pc:sldMk cId="3236272592" sldId="7768"/>
            <ac:spMk id="144" creationId="{10F8BF60-12CC-5B49-7512-0344A1938128}"/>
          </ac:spMkLst>
        </pc:spChg>
        <pc:spChg chg="add del mod">
          <ac:chgData name="Hyatt, Jacob E CDT 2025" userId="8b9d417a-8c46-4136-87d3-9b6e2d7ca5cb" providerId="ADAL" clId="{F4CA3E4E-3814-4E1C-81A1-76E73E7F0F7B}" dt="2024-12-09T08:51:09.281" v="1092" actId="478"/>
          <ac:spMkLst>
            <pc:docMk/>
            <pc:sldMk cId="3236272592" sldId="7768"/>
            <ac:spMk id="145" creationId="{04B88FB2-1CD4-C52C-4B1C-0C973EF8D62A}"/>
          </ac:spMkLst>
        </pc:spChg>
        <pc:spChg chg="add del mod">
          <ac:chgData name="Hyatt, Jacob E CDT 2025" userId="8b9d417a-8c46-4136-87d3-9b6e2d7ca5cb" providerId="ADAL" clId="{F4CA3E4E-3814-4E1C-81A1-76E73E7F0F7B}" dt="2024-12-09T08:51:09.281" v="1092" actId="478"/>
          <ac:spMkLst>
            <pc:docMk/>
            <pc:sldMk cId="3236272592" sldId="7768"/>
            <ac:spMk id="146" creationId="{03DE3797-CA43-8E2F-1B9F-B3BA25210721}"/>
          </ac:spMkLst>
        </pc:spChg>
        <pc:spChg chg="add del mod">
          <ac:chgData name="Hyatt, Jacob E CDT 2025" userId="8b9d417a-8c46-4136-87d3-9b6e2d7ca5cb" providerId="ADAL" clId="{F4CA3E4E-3814-4E1C-81A1-76E73E7F0F7B}" dt="2024-12-09T08:51:09.281" v="1092" actId="478"/>
          <ac:spMkLst>
            <pc:docMk/>
            <pc:sldMk cId="3236272592" sldId="7768"/>
            <ac:spMk id="147" creationId="{C7538484-0824-3882-E9F4-A9203656F410}"/>
          </ac:spMkLst>
        </pc:spChg>
        <pc:spChg chg="add del mod">
          <ac:chgData name="Hyatt, Jacob E CDT 2025" userId="8b9d417a-8c46-4136-87d3-9b6e2d7ca5cb" providerId="ADAL" clId="{F4CA3E4E-3814-4E1C-81A1-76E73E7F0F7B}" dt="2024-12-09T08:51:09.281" v="1092" actId="478"/>
          <ac:spMkLst>
            <pc:docMk/>
            <pc:sldMk cId="3236272592" sldId="7768"/>
            <ac:spMk id="148" creationId="{5EF2DFBB-4660-65BF-6188-685807769A3C}"/>
          </ac:spMkLst>
        </pc:spChg>
        <pc:spChg chg="add del mod">
          <ac:chgData name="Hyatt, Jacob E CDT 2025" userId="8b9d417a-8c46-4136-87d3-9b6e2d7ca5cb" providerId="ADAL" clId="{F4CA3E4E-3814-4E1C-81A1-76E73E7F0F7B}" dt="2024-12-09T08:51:09.281" v="1092" actId="478"/>
          <ac:spMkLst>
            <pc:docMk/>
            <pc:sldMk cId="3236272592" sldId="7768"/>
            <ac:spMk id="149" creationId="{19101B26-C1B3-9FAD-9EC8-B5032D81F906}"/>
          </ac:spMkLst>
        </pc:spChg>
        <pc:spChg chg="add del mod">
          <ac:chgData name="Hyatt, Jacob E CDT 2025" userId="8b9d417a-8c46-4136-87d3-9b6e2d7ca5cb" providerId="ADAL" clId="{F4CA3E4E-3814-4E1C-81A1-76E73E7F0F7B}" dt="2024-12-09T08:51:09.281" v="1092" actId="478"/>
          <ac:spMkLst>
            <pc:docMk/>
            <pc:sldMk cId="3236272592" sldId="7768"/>
            <ac:spMk id="150" creationId="{62DC3359-87D2-3874-DB7E-D4277A25CA50}"/>
          </ac:spMkLst>
        </pc:spChg>
        <pc:spChg chg="add del mod">
          <ac:chgData name="Hyatt, Jacob E CDT 2025" userId="8b9d417a-8c46-4136-87d3-9b6e2d7ca5cb" providerId="ADAL" clId="{F4CA3E4E-3814-4E1C-81A1-76E73E7F0F7B}" dt="2024-12-09T08:51:09.281" v="1092" actId="478"/>
          <ac:spMkLst>
            <pc:docMk/>
            <pc:sldMk cId="3236272592" sldId="7768"/>
            <ac:spMk id="151" creationId="{4AB95C1D-B79A-D231-61F8-DF27DD233EE2}"/>
          </ac:spMkLst>
        </pc:spChg>
        <pc:spChg chg="add del mod">
          <ac:chgData name="Hyatt, Jacob E CDT 2025" userId="8b9d417a-8c46-4136-87d3-9b6e2d7ca5cb" providerId="ADAL" clId="{F4CA3E4E-3814-4E1C-81A1-76E73E7F0F7B}" dt="2024-12-09T08:51:09.281" v="1092" actId="478"/>
          <ac:spMkLst>
            <pc:docMk/>
            <pc:sldMk cId="3236272592" sldId="7768"/>
            <ac:spMk id="152" creationId="{2EA14351-DCE0-B10E-8738-6840AA74EFA5}"/>
          </ac:spMkLst>
        </pc:spChg>
        <pc:spChg chg="add del mod">
          <ac:chgData name="Hyatt, Jacob E CDT 2025" userId="8b9d417a-8c46-4136-87d3-9b6e2d7ca5cb" providerId="ADAL" clId="{F4CA3E4E-3814-4E1C-81A1-76E73E7F0F7B}" dt="2024-12-09T08:51:09.281" v="1092" actId="478"/>
          <ac:spMkLst>
            <pc:docMk/>
            <pc:sldMk cId="3236272592" sldId="7768"/>
            <ac:spMk id="153" creationId="{76ABA572-3E0A-9C5D-20E8-66B7B404739F}"/>
          </ac:spMkLst>
        </pc:spChg>
        <pc:spChg chg="add del mod">
          <ac:chgData name="Hyatt, Jacob E CDT 2025" userId="8b9d417a-8c46-4136-87d3-9b6e2d7ca5cb" providerId="ADAL" clId="{F4CA3E4E-3814-4E1C-81A1-76E73E7F0F7B}" dt="2024-12-09T08:51:09.281" v="1092" actId="478"/>
          <ac:spMkLst>
            <pc:docMk/>
            <pc:sldMk cId="3236272592" sldId="7768"/>
            <ac:spMk id="154" creationId="{1C355F2C-1B7F-E60F-E817-3DD09CC8F8AE}"/>
          </ac:spMkLst>
        </pc:spChg>
        <pc:spChg chg="add del mod">
          <ac:chgData name="Hyatt, Jacob E CDT 2025" userId="8b9d417a-8c46-4136-87d3-9b6e2d7ca5cb" providerId="ADAL" clId="{F4CA3E4E-3814-4E1C-81A1-76E73E7F0F7B}" dt="2024-12-09T08:51:09.281" v="1092" actId="478"/>
          <ac:spMkLst>
            <pc:docMk/>
            <pc:sldMk cId="3236272592" sldId="7768"/>
            <ac:spMk id="155" creationId="{534579BC-D92E-A499-8649-108A640CC390}"/>
          </ac:spMkLst>
        </pc:spChg>
        <pc:spChg chg="add del mod">
          <ac:chgData name="Hyatt, Jacob E CDT 2025" userId="8b9d417a-8c46-4136-87d3-9b6e2d7ca5cb" providerId="ADAL" clId="{F4CA3E4E-3814-4E1C-81A1-76E73E7F0F7B}" dt="2024-12-09T08:51:09.281" v="1092" actId="478"/>
          <ac:spMkLst>
            <pc:docMk/>
            <pc:sldMk cId="3236272592" sldId="7768"/>
            <ac:spMk id="156" creationId="{F3BE3F2F-4527-6743-CBF9-9084558C2765}"/>
          </ac:spMkLst>
        </pc:spChg>
        <pc:spChg chg="add del mod">
          <ac:chgData name="Hyatt, Jacob E CDT 2025" userId="8b9d417a-8c46-4136-87d3-9b6e2d7ca5cb" providerId="ADAL" clId="{F4CA3E4E-3814-4E1C-81A1-76E73E7F0F7B}" dt="2024-12-09T08:51:09.281" v="1092" actId="478"/>
          <ac:spMkLst>
            <pc:docMk/>
            <pc:sldMk cId="3236272592" sldId="7768"/>
            <ac:spMk id="157" creationId="{8FB6A6A1-79A3-AC80-CA72-176C15EED1C5}"/>
          </ac:spMkLst>
        </pc:spChg>
        <pc:spChg chg="add del mod">
          <ac:chgData name="Hyatt, Jacob E CDT 2025" userId="8b9d417a-8c46-4136-87d3-9b6e2d7ca5cb" providerId="ADAL" clId="{F4CA3E4E-3814-4E1C-81A1-76E73E7F0F7B}" dt="2024-12-09T08:51:09.281" v="1092" actId="478"/>
          <ac:spMkLst>
            <pc:docMk/>
            <pc:sldMk cId="3236272592" sldId="7768"/>
            <ac:spMk id="158" creationId="{F9F48902-28B9-2498-BE35-5CBA882E71A0}"/>
          </ac:spMkLst>
        </pc:spChg>
        <pc:spChg chg="add del mod">
          <ac:chgData name="Hyatt, Jacob E CDT 2025" userId="8b9d417a-8c46-4136-87d3-9b6e2d7ca5cb" providerId="ADAL" clId="{F4CA3E4E-3814-4E1C-81A1-76E73E7F0F7B}" dt="2024-12-09T08:51:09.281" v="1092" actId="478"/>
          <ac:spMkLst>
            <pc:docMk/>
            <pc:sldMk cId="3236272592" sldId="7768"/>
            <ac:spMk id="159" creationId="{29B75ABC-2EC6-A8CA-4A8A-CB0FF838B711}"/>
          </ac:spMkLst>
        </pc:spChg>
        <pc:spChg chg="add del mod">
          <ac:chgData name="Hyatt, Jacob E CDT 2025" userId="8b9d417a-8c46-4136-87d3-9b6e2d7ca5cb" providerId="ADAL" clId="{F4CA3E4E-3814-4E1C-81A1-76E73E7F0F7B}" dt="2024-12-09T08:51:09.281" v="1092" actId="478"/>
          <ac:spMkLst>
            <pc:docMk/>
            <pc:sldMk cId="3236272592" sldId="7768"/>
            <ac:spMk id="160" creationId="{EC3CA14E-9E10-5D94-8FA8-6BFEF8EE636C}"/>
          </ac:spMkLst>
        </pc:spChg>
        <pc:spChg chg="add del mod">
          <ac:chgData name="Hyatt, Jacob E CDT 2025" userId="8b9d417a-8c46-4136-87d3-9b6e2d7ca5cb" providerId="ADAL" clId="{F4CA3E4E-3814-4E1C-81A1-76E73E7F0F7B}" dt="2024-12-09T08:51:09.281" v="1092" actId="478"/>
          <ac:spMkLst>
            <pc:docMk/>
            <pc:sldMk cId="3236272592" sldId="7768"/>
            <ac:spMk id="161" creationId="{6E8BB176-9921-42B0-B55A-0AA581E8D33B}"/>
          </ac:spMkLst>
        </pc:spChg>
        <pc:spChg chg="add del mod">
          <ac:chgData name="Hyatt, Jacob E CDT 2025" userId="8b9d417a-8c46-4136-87d3-9b6e2d7ca5cb" providerId="ADAL" clId="{F4CA3E4E-3814-4E1C-81A1-76E73E7F0F7B}" dt="2024-12-09T08:51:09.281" v="1092" actId="478"/>
          <ac:spMkLst>
            <pc:docMk/>
            <pc:sldMk cId="3236272592" sldId="7768"/>
            <ac:spMk id="162" creationId="{7B531CC1-869B-1C8C-FD3C-F18C77DAB5C4}"/>
          </ac:spMkLst>
        </pc:spChg>
        <pc:spChg chg="add del mod">
          <ac:chgData name="Hyatt, Jacob E CDT 2025" userId="8b9d417a-8c46-4136-87d3-9b6e2d7ca5cb" providerId="ADAL" clId="{F4CA3E4E-3814-4E1C-81A1-76E73E7F0F7B}" dt="2024-12-09T08:51:09.281" v="1092" actId="478"/>
          <ac:spMkLst>
            <pc:docMk/>
            <pc:sldMk cId="3236272592" sldId="7768"/>
            <ac:spMk id="163" creationId="{D08F1F38-D610-26F6-4A6F-E0A16C89DA14}"/>
          </ac:spMkLst>
        </pc:spChg>
        <pc:spChg chg="add del mod">
          <ac:chgData name="Hyatt, Jacob E CDT 2025" userId="8b9d417a-8c46-4136-87d3-9b6e2d7ca5cb" providerId="ADAL" clId="{F4CA3E4E-3814-4E1C-81A1-76E73E7F0F7B}" dt="2024-12-09T08:51:09.281" v="1092" actId="478"/>
          <ac:spMkLst>
            <pc:docMk/>
            <pc:sldMk cId="3236272592" sldId="7768"/>
            <ac:spMk id="164" creationId="{CB0A53D6-7BEE-A39C-DC21-31BA2652814D}"/>
          </ac:spMkLst>
        </pc:spChg>
        <pc:spChg chg="add del mod">
          <ac:chgData name="Hyatt, Jacob E CDT 2025" userId="8b9d417a-8c46-4136-87d3-9b6e2d7ca5cb" providerId="ADAL" clId="{F4CA3E4E-3814-4E1C-81A1-76E73E7F0F7B}" dt="2024-12-09T08:51:09.281" v="1092" actId="478"/>
          <ac:spMkLst>
            <pc:docMk/>
            <pc:sldMk cId="3236272592" sldId="7768"/>
            <ac:spMk id="165" creationId="{677555A9-9FF8-16EA-3306-CDDF5B958058}"/>
          </ac:spMkLst>
        </pc:spChg>
        <pc:spChg chg="add del mod">
          <ac:chgData name="Hyatt, Jacob E CDT 2025" userId="8b9d417a-8c46-4136-87d3-9b6e2d7ca5cb" providerId="ADAL" clId="{F4CA3E4E-3814-4E1C-81A1-76E73E7F0F7B}" dt="2024-12-09T08:51:09.281" v="1092" actId="478"/>
          <ac:spMkLst>
            <pc:docMk/>
            <pc:sldMk cId="3236272592" sldId="7768"/>
            <ac:spMk id="166" creationId="{34DCF583-CCB2-D0BC-D601-CCE874ECB871}"/>
          </ac:spMkLst>
        </pc:spChg>
        <pc:spChg chg="add del mod">
          <ac:chgData name="Hyatt, Jacob E CDT 2025" userId="8b9d417a-8c46-4136-87d3-9b6e2d7ca5cb" providerId="ADAL" clId="{F4CA3E4E-3814-4E1C-81A1-76E73E7F0F7B}" dt="2024-12-09T08:51:09.281" v="1092" actId="478"/>
          <ac:spMkLst>
            <pc:docMk/>
            <pc:sldMk cId="3236272592" sldId="7768"/>
            <ac:spMk id="167" creationId="{68417B5A-AF3C-0D9D-9F65-CB43A84A5785}"/>
          </ac:spMkLst>
        </pc:spChg>
        <pc:spChg chg="add del mod">
          <ac:chgData name="Hyatt, Jacob E CDT 2025" userId="8b9d417a-8c46-4136-87d3-9b6e2d7ca5cb" providerId="ADAL" clId="{F4CA3E4E-3814-4E1C-81A1-76E73E7F0F7B}" dt="2024-12-09T08:51:09.281" v="1092" actId="478"/>
          <ac:spMkLst>
            <pc:docMk/>
            <pc:sldMk cId="3236272592" sldId="7768"/>
            <ac:spMk id="168" creationId="{345020E4-B078-AAC0-C7BA-05C2AB02605D}"/>
          </ac:spMkLst>
        </pc:spChg>
        <pc:spChg chg="add del mod">
          <ac:chgData name="Hyatt, Jacob E CDT 2025" userId="8b9d417a-8c46-4136-87d3-9b6e2d7ca5cb" providerId="ADAL" clId="{F4CA3E4E-3814-4E1C-81A1-76E73E7F0F7B}" dt="2024-12-09T08:51:09.281" v="1092" actId="478"/>
          <ac:spMkLst>
            <pc:docMk/>
            <pc:sldMk cId="3236272592" sldId="7768"/>
            <ac:spMk id="169" creationId="{DC8CA42F-B792-B429-697B-7D976136DA98}"/>
          </ac:spMkLst>
        </pc:spChg>
        <pc:spChg chg="add del mod">
          <ac:chgData name="Hyatt, Jacob E CDT 2025" userId="8b9d417a-8c46-4136-87d3-9b6e2d7ca5cb" providerId="ADAL" clId="{F4CA3E4E-3814-4E1C-81A1-76E73E7F0F7B}" dt="2024-12-09T08:51:09.281" v="1092" actId="478"/>
          <ac:spMkLst>
            <pc:docMk/>
            <pc:sldMk cId="3236272592" sldId="7768"/>
            <ac:spMk id="170" creationId="{67BB453D-AD04-3EC7-8778-93722B4FB6CB}"/>
          </ac:spMkLst>
        </pc:spChg>
        <pc:spChg chg="add del mod">
          <ac:chgData name="Hyatt, Jacob E CDT 2025" userId="8b9d417a-8c46-4136-87d3-9b6e2d7ca5cb" providerId="ADAL" clId="{F4CA3E4E-3814-4E1C-81A1-76E73E7F0F7B}" dt="2024-12-09T08:51:09.281" v="1092" actId="478"/>
          <ac:spMkLst>
            <pc:docMk/>
            <pc:sldMk cId="3236272592" sldId="7768"/>
            <ac:spMk id="171" creationId="{F6573A67-E4A4-1249-F478-467A1E3CE05D}"/>
          </ac:spMkLst>
        </pc:spChg>
        <pc:spChg chg="add del mod">
          <ac:chgData name="Hyatt, Jacob E CDT 2025" userId="8b9d417a-8c46-4136-87d3-9b6e2d7ca5cb" providerId="ADAL" clId="{F4CA3E4E-3814-4E1C-81A1-76E73E7F0F7B}" dt="2024-12-09T08:51:09.281" v="1092" actId="478"/>
          <ac:spMkLst>
            <pc:docMk/>
            <pc:sldMk cId="3236272592" sldId="7768"/>
            <ac:spMk id="172" creationId="{BB8DED53-7E1B-2ABE-F073-92B91F6B1565}"/>
          </ac:spMkLst>
        </pc:spChg>
        <pc:spChg chg="add del mod">
          <ac:chgData name="Hyatt, Jacob E CDT 2025" userId="8b9d417a-8c46-4136-87d3-9b6e2d7ca5cb" providerId="ADAL" clId="{F4CA3E4E-3814-4E1C-81A1-76E73E7F0F7B}" dt="2024-12-09T08:51:09.281" v="1092" actId="478"/>
          <ac:spMkLst>
            <pc:docMk/>
            <pc:sldMk cId="3236272592" sldId="7768"/>
            <ac:spMk id="173" creationId="{EAE612C0-2E8F-6C5A-10AA-120D84CB2E45}"/>
          </ac:spMkLst>
        </pc:spChg>
        <pc:spChg chg="add del mod">
          <ac:chgData name="Hyatt, Jacob E CDT 2025" userId="8b9d417a-8c46-4136-87d3-9b6e2d7ca5cb" providerId="ADAL" clId="{F4CA3E4E-3814-4E1C-81A1-76E73E7F0F7B}" dt="2024-12-09T08:51:09.281" v="1092" actId="478"/>
          <ac:spMkLst>
            <pc:docMk/>
            <pc:sldMk cId="3236272592" sldId="7768"/>
            <ac:spMk id="174" creationId="{5961BFD9-B10A-B637-9C75-51D16B2D0C6E}"/>
          </ac:spMkLst>
        </pc:spChg>
        <pc:spChg chg="add del mod">
          <ac:chgData name="Hyatt, Jacob E CDT 2025" userId="8b9d417a-8c46-4136-87d3-9b6e2d7ca5cb" providerId="ADAL" clId="{F4CA3E4E-3814-4E1C-81A1-76E73E7F0F7B}" dt="2024-12-09T08:51:09.281" v="1092" actId="478"/>
          <ac:spMkLst>
            <pc:docMk/>
            <pc:sldMk cId="3236272592" sldId="7768"/>
            <ac:spMk id="175" creationId="{9E4C0818-3E6B-F52B-4FE6-C9572B54B8EB}"/>
          </ac:spMkLst>
        </pc:spChg>
        <pc:spChg chg="add del mod">
          <ac:chgData name="Hyatt, Jacob E CDT 2025" userId="8b9d417a-8c46-4136-87d3-9b6e2d7ca5cb" providerId="ADAL" clId="{F4CA3E4E-3814-4E1C-81A1-76E73E7F0F7B}" dt="2024-12-09T08:51:09.281" v="1092" actId="478"/>
          <ac:spMkLst>
            <pc:docMk/>
            <pc:sldMk cId="3236272592" sldId="7768"/>
            <ac:spMk id="176" creationId="{3009746C-CED8-B3E5-6DE5-DBAC3DAFB01A}"/>
          </ac:spMkLst>
        </pc:spChg>
        <pc:spChg chg="add del mod">
          <ac:chgData name="Hyatt, Jacob E CDT 2025" userId="8b9d417a-8c46-4136-87d3-9b6e2d7ca5cb" providerId="ADAL" clId="{F4CA3E4E-3814-4E1C-81A1-76E73E7F0F7B}" dt="2024-12-09T08:51:09.281" v="1092" actId="478"/>
          <ac:spMkLst>
            <pc:docMk/>
            <pc:sldMk cId="3236272592" sldId="7768"/>
            <ac:spMk id="177" creationId="{2662EF3D-88ED-3E10-3204-115144228B1F}"/>
          </ac:spMkLst>
        </pc:spChg>
        <pc:spChg chg="add del mod">
          <ac:chgData name="Hyatt, Jacob E CDT 2025" userId="8b9d417a-8c46-4136-87d3-9b6e2d7ca5cb" providerId="ADAL" clId="{F4CA3E4E-3814-4E1C-81A1-76E73E7F0F7B}" dt="2024-12-09T08:51:09.281" v="1092" actId="478"/>
          <ac:spMkLst>
            <pc:docMk/>
            <pc:sldMk cId="3236272592" sldId="7768"/>
            <ac:spMk id="178" creationId="{6205E403-FC0E-D87D-78E4-CD5041A4DD7F}"/>
          </ac:spMkLst>
        </pc:spChg>
        <pc:spChg chg="add del mod">
          <ac:chgData name="Hyatt, Jacob E CDT 2025" userId="8b9d417a-8c46-4136-87d3-9b6e2d7ca5cb" providerId="ADAL" clId="{F4CA3E4E-3814-4E1C-81A1-76E73E7F0F7B}" dt="2024-12-09T08:51:09.281" v="1092" actId="478"/>
          <ac:spMkLst>
            <pc:docMk/>
            <pc:sldMk cId="3236272592" sldId="7768"/>
            <ac:spMk id="179" creationId="{099C2B12-AD9F-76D6-7F09-82CBAE8F8215}"/>
          </ac:spMkLst>
        </pc:spChg>
        <pc:spChg chg="add del mod">
          <ac:chgData name="Hyatt, Jacob E CDT 2025" userId="8b9d417a-8c46-4136-87d3-9b6e2d7ca5cb" providerId="ADAL" clId="{F4CA3E4E-3814-4E1C-81A1-76E73E7F0F7B}" dt="2024-12-09T08:51:09.281" v="1092" actId="478"/>
          <ac:spMkLst>
            <pc:docMk/>
            <pc:sldMk cId="3236272592" sldId="7768"/>
            <ac:spMk id="180" creationId="{EF8F5AEF-C9B0-29C0-0804-67A7060EA5C0}"/>
          </ac:spMkLst>
        </pc:spChg>
        <pc:spChg chg="add del mod">
          <ac:chgData name="Hyatt, Jacob E CDT 2025" userId="8b9d417a-8c46-4136-87d3-9b6e2d7ca5cb" providerId="ADAL" clId="{F4CA3E4E-3814-4E1C-81A1-76E73E7F0F7B}" dt="2024-12-09T08:51:09.281" v="1092" actId="478"/>
          <ac:spMkLst>
            <pc:docMk/>
            <pc:sldMk cId="3236272592" sldId="7768"/>
            <ac:spMk id="181" creationId="{FFB176AA-8938-2E71-929D-A6F51870C84D}"/>
          </ac:spMkLst>
        </pc:spChg>
        <pc:spChg chg="add del mod">
          <ac:chgData name="Hyatt, Jacob E CDT 2025" userId="8b9d417a-8c46-4136-87d3-9b6e2d7ca5cb" providerId="ADAL" clId="{F4CA3E4E-3814-4E1C-81A1-76E73E7F0F7B}" dt="2024-12-09T08:51:09.281" v="1092" actId="478"/>
          <ac:spMkLst>
            <pc:docMk/>
            <pc:sldMk cId="3236272592" sldId="7768"/>
            <ac:spMk id="182" creationId="{9A30C125-4B52-8257-7664-5746C51B3393}"/>
          </ac:spMkLst>
        </pc:spChg>
        <pc:spChg chg="add del mod">
          <ac:chgData name="Hyatt, Jacob E CDT 2025" userId="8b9d417a-8c46-4136-87d3-9b6e2d7ca5cb" providerId="ADAL" clId="{F4CA3E4E-3814-4E1C-81A1-76E73E7F0F7B}" dt="2024-12-09T08:51:09.281" v="1092" actId="478"/>
          <ac:spMkLst>
            <pc:docMk/>
            <pc:sldMk cId="3236272592" sldId="7768"/>
            <ac:spMk id="183" creationId="{1F3D02ED-0799-9A3D-BAC5-B374425B795B}"/>
          </ac:spMkLst>
        </pc:spChg>
        <pc:spChg chg="add del mod">
          <ac:chgData name="Hyatt, Jacob E CDT 2025" userId="8b9d417a-8c46-4136-87d3-9b6e2d7ca5cb" providerId="ADAL" clId="{F4CA3E4E-3814-4E1C-81A1-76E73E7F0F7B}" dt="2024-12-09T08:51:09.281" v="1092" actId="478"/>
          <ac:spMkLst>
            <pc:docMk/>
            <pc:sldMk cId="3236272592" sldId="7768"/>
            <ac:spMk id="184" creationId="{2864EB2D-E29D-89FA-B615-A3245BCE2852}"/>
          </ac:spMkLst>
        </pc:spChg>
        <pc:spChg chg="add del mod">
          <ac:chgData name="Hyatt, Jacob E CDT 2025" userId="8b9d417a-8c46-4136-87d3-9b6e2d7ca5cb" providerId="ADAL" clId="{F4CA3E4E-3814-4E1C-81A1-76E73E7F0F7B}" dt="2024-12-09T08:51:09.281" v="1092" actId="478"/>
          <ac:spMkLst>
            <pc:docMk/>
            <pc:sldMk cId="3236272592" sldId="7768"/>
            <ac:spMk id="185" creationId="{3E006316-DD12-E4B0-F2E5-0381F11E796B}"/>
          </ac:spMkLst>
        </pc:spChg>
        <pc:spChg chg="add del mod">
          <ac:chgData name="Hyatt, Jacob E CDT 2025" userId="8b9d417a-8c46-4136-87d3-9b6e2d7ca5cb" providerId="ADAL" clId="{F4CA3E4E-3814-4E1C-81A1-76E73E7F0F7B}" dt="2024-12-09T08:51:09.281" v="1092" actId="478"/>
          <ac:spMkLst>
            <pc:docMk/>
            <pc:sldMk cId="3236272592" sldId="7768"/>
            <ac:spMk id="186" creationId="{BE5C20E7-F613-6FAB-FF74-7E029E6C920A}"/>
          </ac:spMkLst>
        </pc:spChg>
        <pc:spChg chg="add del mod">
          <ac:chgData name="Hyatt, Jacob E CDT 2025" userId="8b9d417a-8c46-4136-87d3-9b6e2d7ca5cb" providerId="ADAL" clId="{F4CA3E4E-3814-4E1C-81A1-76E73E7F0F7B}" dt="2024-12-09T08:51:09.281" v="1092" actId="478"/>
          <ac:spMkLst>
            <pc:docMk/>
            <pc:sldMk cId="3236272592" sldId="7768"/>
            <ac:spMk id="187" creationId="{47EBDD15-EC89-DED0-3A22-C4CDA0BAB076}"/>
          </ac:spMkLst>
        </pc:spChg>
        <pc:spChg chg="add del mod">
          <ac:chgData name="Hyatt, Jacob E CDT 2025" userId="8b9d417a-8c46-4136-87d3-9b6e2d7ca5cb" providerId="ADAL" clId="{F4CA3E4E-3814-4E1C-81A1-76E73E7F0F7B}" dt="2024-12-09T08:51:09.281" v="1092" actId="478"/>
          <ac:spMkLst>
            <pc:docMk/>
            <pc:sldMk cId="3236272592" sldId="7768"/>
            <ac:spMk id="188" creationId="{63953E90-7D66-E6C7-3AF3-294E88CE1911}"/>
          </ac:spMkLst>
        </pc:spChg>
        <pc:spChg chg="add del mod">
          <ac:chgData name="Hyatt, Jacob E CDT 2025" userId="8b9d417a-8c46-4136-87d3-9b6e2d7ca5cb" providerId="ADAL" clId="{F4CA3E4E-3814-4E1C-81A1-76E73E7F0F7B}" dt="2024-12-09T08:51:09.281" v="1092" actId="478"/>
          <ac:spMkLst>
            <pc:docMk/>
            <pc:sldMk cId="3236272592" sldId="7768"/>
            <ac:spMk id="189" creationId="{3A4C833A-68A9-9C77-33F6-EA69F7530DC3}"/>
          </ac:spMkLst>
        </pc:spChg>
        <pc:spChg chg="add del mod">
          <ac:chgData name="Hyatt, Jacob E CDT 2025" userId="8b9d417a-8c46-4136-87d3-9b6e2d7ca5cb" providerId="ADAL" clId="{F4CA3E4E-3814-4E1C-81A1-76E73E7F0F7B}" dt="2024-12-09T08:51:09.281" v="1092" actId="478"/>
          <ac:spMkLst>
            <pc:docMk/>
            <pc:sldMk cId="3236272592" sldId="7768"/>
            <ac:spMk id="190" creationId="{38728ED9-0FB4-C47F-F441-A67A29258B9E}"/>
          </ac:spMkLst>
        </pc:spChg>
        <pc:spChg chg="add del mod">
          <ac:chgData name="Hyatt, Jacob E CDT 2025" userId="8b9d417a-8c46-4136-87d3-9b6e2d7ca5cb" providerId="ADAL" clId="{F4CA3E4E-3814-4E1C-81A1-76E73E7F0F7B}" dt="2024-12-09T08:51:09.281" v="1092" actId="478"/>
          <ac:spMkLst>
            <pc:docMk/>
            <pc:sldMk cId="3236272592" sldId="7768"/>
            <ac:spMk id="191" creationId="{A66F89DE-61E5-6603-9890-1BB47D1D59D3}"/>
          </ac:spMkLst>
        </pc:spChg>
        <pc:spChg chg="add del mod">
          <ac:chgData name="Hyatt, Jacob E CDT 2025" userId="8b9d417a-8c46-4136-87d3-9b6e2d7ca5cb" providerId="ADAL" clId="{F4CA3E4E-3814-4E1C-81A1-76E73E7F0F7B}" dt="2024-12-09T08:51:09.281" v="1092" actId="478"/>
          <ac:spMkLst>
            <pc:docMk/>
            <pc:sldMk cId="3236272592" sldId="7768"/>
            <ac:spMk id="192" creationId="{808085DF-21C2-B16B-2F5C-B72A406CAD4D}"/>
          </ac:spMkLst>
        </pc:spChg>
        <pc:spChg chg="add del mod">
          <ac:chgData name="Hyatt, Jacob E CDT 2025" userId="8b9d417a-8c46-4136-87d3-9b6e2d7ca5cb" providerId="ADAL" clId="{F4CA3E4E-3814-4E1C-81A1-76E73E7F0F7B}" dt="2024-12-09T08:51:09.281" v="1092" actId="478"/>
          <ac:spMkLst>
            <pc:docMk/>
            <pc:sldMk cId="3236272592" sldId="7768"/>
            <ac:spMk id="193" creationId="{CB2F2F5A-C0AF-7FD5-4A65-55836E57B7CD}"/>
          </ac:spMkLst>
        </pc:spChg>
        <pc:spChg chg="add del mod">
          <ac:chgData name="Hyatt, Jacob E CDT 2025" userId="8b9d417a-8c46-4136-87d3-9b6e2d7ca5cb" providerId="ADAL" clId="{F4CA3E4E-3814-4E1C-81A1-76E73E7F0F7B}" dt="2024-12-09T08:51:09.281" v="1092" actId="478"/>
          <ac:spMkLst>
            <pc:docMk/>
            <pc:sldMk cId="3236272592" sldId="7768"/>
            <ac:spMk id="194" creationId="{34C08702-7430-5BB4-2727-41AC1DC3DE65}"/>
          </ac:spMkLst>
        </pc:spChg>
        <pc:spChg chg="add del mod">
          <ac:chgData name="Hyatt, Jacob E CDT 2025" userId="8b9d417a-8c46-4136-87d3-9b6e2d7ca5cb" providerId="ADAL" clId="{F4CA3E4E-3814-4E1C-81A1-76E73E7F0F7B}" dt="2024-12-09T08:51:09.281" v="1092" actId="478"/>
          <ac:spMkLst>
            <pc:docMk/>
            <pc:sldMk cId="3236272592" sldId="7768"/>
            <ac:spMk id="195" creationId="{32621F75-429B-19BB-2BA9-AFD038DED61F}"/>
          </ac:spMkLst>
        </pc:spChg>
        <pc:spChg chg="add del mod">
          <ac:chgData name="Hyatt, Jacob E CDT 2025" userId="8b9d417a-8c46-4136-87d3-9b6e2d7ca5cb" providerId="ADAL" clId="{F4CA3E4E-3814-4E1C-81A1-76E73E7F0F7B}" dt="2024-12-09T08:51:09.281" v="1092" actId="478"/>
          <ac:spMkLst>
            <pc:docMk/>
            <pc:sldMk cId="3236272592" sldId="7768"/>
            <ac:spMk id="196" creationId="{3F129DEA-C0FC-80D5-3ABE-187F4E508697}"/>
          </ac:spMkLst>
        </pc:spChg>
        <pc:spChg chg="add del mod">
          <ac:chgData name="Hyatt, Jacob E CDT 2025" userId="8b9d417a-8c46-4136-87d3-9b6e2d7ca5cb" providerId="ADAL" clId="{F4CA3E4E-3814-4E1C-81A1-76E73E7F0F7B}" dt="2024-12-09T08:51:09.281" v="1092" actId="478"/>
          <ac:spMkLst>
            <pc:docMk/>
            <pc:sldMk cId="3236272592" sldId="7768"/>
            <ac:spMk id="197" creationId="{3A0F8816-742B-29F6-3603-0C900663FF95}"/>
          </ac:spMkLst>
        </pc:spChg>
        <pc:spChg chg="add del mod">
          <ac:chgData name="Hyatt, Jacob E CDT 2025" userId="8b9d417a-8c46-4136-87d3-9b6e2d7ca5cb" providerId="ADAL" clId="{F4CA3E4E-3814-4E1C-81A1-76E73E7F0F7B}" dt="2024-12-09T08:51:09.281" v="1092" actId="478"/>
          <ac:spMkLst>
            <pc:docMk/>
            <pc:sldMk cId="3236272592" sldId="7768"/>
            <ac:spMk id="198" creationId="{06B1B9A3-6AAC-ED6B-C8E0-3A92B28E0C36}"/>
          </ac:spMkLst>
        </pc:spChg>
        <pc:spChg chg="add del mod">
          <ac:chgData name="Hyatt, Jacob E CDT 2025" userId="8b9d417a-8c46-4136-87d3-9b6e2d7ca5cb" providerId="ADAL" clId="{F4CA3E4E-3814-4E1C-81A1-76E73E7F0F7B}" dt="2024-12-09T08:51:09.281" v="1092" actId="478"/>
          <ac:spMkLst>
            <pc:docMk/>
            <pc:sldMk cId="3236272592" sldId="7768"/>
            <ac:spMk id="199" creationId="{3349C570-CF76-DE07-2513-86D57E3FBD4C}"/>
          </ac:spMkLst>
        </pc:spChg>
        <pc:spChg chg="add del mod">
          <ac:chgData name="Hyatt, Jacob E CDT 2025" userId="8b9d417a-8c46-4136-87d3-9b6e2d7ca5cb" providerId="ADAL" clId="{F4CA3E4E-3814-4E1C-81A1-76E73E7F0F7B}" dt="2024-12-09T08:51:09.281" v="1092" actId="478"/>
          <ac:spMkLst>
            <pc:docMk/>
            <pc:sldMk cId="3236272592" sldId="7768"/>
            <ac:spMk id="200" creationId="{82225A4C-4FAC-6268-FA71-797460903026}"/>
          </ac:spMkLst>
        </pc:spChg>
        <pc:spChg chg="add del mod">
          <ac:chgData name="Hyatt, Jacob E CDT 2025" userId="8b9d417a-8c46-4136-87d3-9b6e2d7ca5cb" providerId="ADAL" clId="{F4CA3E4E-3814-4E1C-81A1-76E73E7F0F7B}" dt="2024-12-09T08:51:09.281" v="1092" actId="478"/>
          <ac:spMkLst>
            <pc:docMk/>
            <pc:sldMk cId="3236272592" sldId="7768"/>
            <ac:spMk id="201" creationId="{F7A5EBDD-0289-DFBD-DC1F-6C9BFF5D427A}"/>
          </ac:spMkLst>
        </pc:spChg>
        <pc:spChg chg="add del mod">
          <ac:chgData name="Hyatt, Jacob E CDT 2025" userId="8b9d417a-8c46-4136-87d3-9b6e2d7ca5cb" providerId="ADAL" clId="{F4CA3E4E-3814-4E1C-81A1-76E73E7F0F7B}" dt="2024-12-09T08:51:09.281" v="1092" actId="478"/>
          <ac:spMkLst>
            <pc:docMk/>
            <pc:sldMk cId="3236272592" sldId="7768"/>
            <ac:spMk id="202" creationId="{60DD2BCB-37F9-32B2-F088-C96CFE861A7E}"/>
          </ac:spMkLst>
        </pc:spChg>
        <pc:spChg chg="add del mod">
          <ac:chgData name="Hyatt, Jacob E CDT 2025" userId="8b9d417a-8c46-4136-87d3-9b6e2d7ca5cb" providerId="ADAL" clId="{F4CA3E4E-3814-4E1C-81A1-76E73E7F0F7B}" dt="2024-12-09T08:51:09.281" v="1092" actId="478"/>
          <ac:spMkLst>
            <pc:docMk/>
            <pc:sldMk cId="3236272592" sldId="7768"/>
            <ac:spMk id="203" creationId="{98879CB8-2F62-B19C-8363-9C757D28DBA8}"/>
          </ac:spMkLst>
        </pc:spChg>
        <pc:spChg chg="add del mod">
          <ac:chgData name="Hyatt, Jacob E CDT 2025" userId="8b9d417a-8c46-4136-87d3-9b6e2d7ca5cb" providerId="ADAL" clId="{F4CA3E4E-3814-4E1C-81A1-76E73E7F0F7B}" dt="2024-12-09T08:51:09.281" v="1092" actId="478"/>
          <ac:spMkLst>
            <pc:docMk/>
            <pc:sldMk cId="3236272592" sldId="7768"/>
            <ac:spMk id="204" creationId="{0DFD8261-90A4-BF71-974B-D753BBA701DE}"/>
          </ac:spMkLst>
        </pc:spChg>
        <pc:spChg chg="add del mod">
          <ac:chgData name="Hyatt, Jacob E CDT 2025" userId="8b9d417a-8c46-4136-87d3-9b6e2d7ca5cb" providerId="ADAL" clId="{F4CA3E4E-3814-4E1C-81A1-76E73E7F0F7B}" dt="2024-12-09T08:51:09.281" v="1092" actId="478"/>
          <ac:spMkLst>
            <pc:docMk/>
            <pc:sldMk cId="3236272592" sldId="7768"/>
            <ac:spMk id="205" creationId="{1CEAA61B-7A0C-5EC5-23A0-6C920BCA2925}"/>
          </ac:spMkLst>
        </pc:spChg>
        <pc:spChg chg="add del mod">
          <ac:chgData name="Hyatt, Jacob E CDT 2025" userId="8b9d417a-8c46-4136-87d3-9b6e2d7ca5cb" providerId="ADAL" clId="{F4CA3E4E-3814-4E1C-81A1-76E73E7F0F7B}" dt="2024-12-09T08:51:09.281" v="1092" actId="478"/>
          <ac:spMkLst>
            <pc:docMk/>
            <pc:sldMk cId="3236272592" sldId="7768"/>
            <ac:spMk id="206" creationId="{141EC097-9DA6-3D65-B393-DBDE0788647E}"/>
          </ac:spMkLst>
        </pc:spChg>
        <pc:spChg chg="add del mod">
          <ac:chgData name="Hyatt, Jacob E CDT 2025" userId="8b9d417a-8c46-4136-87d3-9b6e2d7ca5cb" providerId="ADAL" clId="{F4CA3E4E-3814-4E1C-81A1-76E73E7F0F7B}" dt="2024-12-09T08:51:09.281" v="1092" actId="478"/>
          <ac:spMkLst>
            <pc:docMk/>
            <pc:sldMk cId="3236272592" sldId="7768"/>
            <ac:spMk id="207" creationId="{82D018DB-0751-6111-CE65-95EEE01DCF66}"/>
          </ac:spMkLst>
        </pc:spChg>
        <pc:spChg chg="add del mod">
          <ac:chgData name="Hyatt, Jacob E CDT 2025" userId="8b9d417a-8c46-4136-87d3-9b6e2d7ca5cb" providerId="ADAL" clId="{F4CA3E4E-3814-4E1C-81A1-76E73E7F0F7B}" dt="2024-12-09T08:51:09.281" v="1092" actId="478"/>
          <ac:spMkLst>
            <pc:docMk/>
            <pc:sldMk cId="3236272592" sldId="7768"/>
            <ac:spMk id="208" creationId="{9D5D8E13-F1AA-CA73-F618-F83D7C5ACCCC}"/>
          </ac:spMkLst>
        </pc:spChg>
        <pc:spChg chg="add del mod">
          <ac:chgData name="Hyatt, Jacob E CDT 2025" userId="8b9d417a-8c46-4136-87d3-9b6e2d7ca5cb" providerId="ADAL" clId="{F4CA3E4E-3814-4E1C-81A1-76E73E7F0F7B}" dt="2024-12-09T08:51:09.281" v="1092" actId="478"/>
          <ac:spMkLst>
            <pc:docMk/>
            <pc:sldMk cId="3236272592" sldId="7768"/>
            <ac:spMk id="209" creationId="{5DD5FF3D-3E06-3869-B2E0-01A9D61F83CB}"/>
          </ac:spMkLst>
        </pc:spChg>
        <pc:spChg chg="add del mod">
          <ac:chgData name="Hyatt, Jacob E CDT 2025" userId="8b9d417a-8c46-4136-87d3-9b6e2d7ca5cb" providerId="ADAL" clId="{F4CA3E4E-3814-4E1C-81A1-76E73E7F0F7B}" dt="2024-12-09T08:51:09.281" v="1092" actId="478"/>
          <ac:spMkLst>
            <pc:docMk/>
            <pc:sldMk cId="3236272592" sldId="7768"/>
            <ac:spMk id="210" creationId="{C2385681-4DAF-A584-F949-727982AC1212}"/>
          </ac:spMkLst>
        </pc:spChg>
        <pc:spChg chg="add del mod">
          <ac:chgData name="Hyatt, Jacob E CDT 2025" userId="8b9d417a-8c46-4136-87d3-9b6e2d7ca5cb" providerId="ADAL" clId="{F4CA3E4E-3814-4E1C-81A1-76E73E7F0F7B}" dt="2024-12-09T08:51:09.281" v="1092" actId="478"/>
          <ac:spMkLst>
            <pc:docMk/>
            <pc:sldMk cId="3236272592" sldId="7768"/>
            <ac:spMk id="211" creationId="{3FADCB74-9CB3-E899-D8A0-5FD1486BCBBB}"/>
          </ac:spMkLst>
        </pc:spChg>
        <pc:spChg chg="add del mod">
          <ac:chgData name="Hyatt, Jacob E CDT 2025" userId="8b9d417a-8c46-4136-87d3-9b6e2d7ca5cb" providerId="ADAL" clId="{F4CA3E4E-3814-4E1C-81A1-76E73E7F0F7B}" dt="2024-12-09T08:51:09.281" v="1092" actId="478"/>
          <ac:spMkLst>
            <pc:docMk/>
            <pc:sldMk cId="3236272592" sldId="7768"/>
            <ac:spMk id="212" creationId="{C9A56033-A52B-BAFC-597B-DA0CCC93EB7F}"/>
          </ac:spMkLst>
        </pc:spChg>
        <pc:spChg chg="add del mod">
          <ac:chgData name="Hyatt, Jacob E CDT 2025" userId="8b9d417a-8c46-4136-87d3-9b6e2d7ca5cb" providerId="ADAL" clId="{F4CA3E4E-3814-4E1C-81A1-76E73E7F0F7B}" dt="2024-12-09T08:51:09.281" v="1092" actId="478"/>
          <ac:spMkLst>
            <pc:docMk/>
            <pc:sldMk cId="3236272592" sldId="7768"/>
            <ac:spMk id="213" creationId="{77A2F33B-6A77-DFDB-72DD-99DBB840C50D}"/>
          </ac:spMkLst>
        </pc:spChg>
        <pc:spChg chg="add del mod">
          <ac:chgData name="Hyatt, Jacob E CDT 2025" userId="8b9d417a-8c46-4136-87d3-9b6e2d7ca5cb" providerId="ADAL" clId="{F4CA3E4E-3814-4E1C-81A1-76E73E7F0F7B}" dt="2024-12-09T08:51:09.281" v="1092" actId="478"/>
          <ac:spMkLst>
            <pc:docMk/>
            <pc:sldMk cId="3236272592" sldId="7768"/>
            <ac:spMk id="214" creationId="{81CC0593-2792-3B30-E9B0-F895349B0653}"/>
          </ac:spMkLst>
        </pc:spChg>
        <pc:spChg chg="add del mod">
          <ac:chgData name="Hyatt, Jacob E CDT 2025" userId="8b9d417a-8c46-4136-87d3-9b6e2d7ca5cb" providerId="ADAL" clId="{F4CA3E4E-3814-4E1C-81A1-76E73E7F0F7B}" dt="2024-12-09T08:51:09.281" v="1092" actId="478"/>
          <ac:spMkLst>
            <pc:docMk/>
            <pc:sldMk cId="3236272592" sldId="7768"/>
            <ac:spMk id="215" creationId="{51690D37-520A-4E0B-A3DF-EE3A40475EBC}"/>
          </ac:spMkLst>
        </pc:spChg>
        <pc:spChg chg="add del mod">
          <ac:chgData name="Hyatt, Jacob E CDT 2025" userId="8b9d417a-8c46-4136-87d3-9b6e2d7ca5cb" providerId="ADAL" clId="{F4CA3E4E-3814-4E1C-81A1-76E73E7F0F7B}" dt="2024-12-09T08:51:09.281" v="1092" actId="478"/>
          <ac:spMkLst>
            <pc:docMk/>
            <pc:sldMk cId="3236272592" sldId="7768"/>
            <ac:spMk id="216" creationId="{31BC9B02-0EAC-B4D2-BBD5-7E7B821A03BE}"/>
          </ac:spMkLst>
        </pc:spChg>
        <pc:spChg chg="add del mod">
          <ac:chgData name="Hyatt, Jacob E CDT 2025" userId="8b9d417a-8c46-4136-87d3-9b6e2d7ca5cb" providerId="ADAL" clId="{F4CA3E4E-3814-4E1C-81A1-76E73E7F0F7B}" dt="2024-12-09T08:51:09.281" v="1092" actId="478"/>
          <ac:spMkLst>
            <pc:docMk/>
            <pc:sldMk cId="3236272592" sldId="7768"/>
            <ac:spMk id="217" creationId="{E66B9347-00FC-F721-7CF4-9D9E44B9C480}"/>
          </ac:spMkLst>
        </pc:spChg>
        <pc:spChg chg="add del mod">
          <ac:chgData name="Hyatt, Jacob E CDT 2025" userId="8b9d417a-8c46-4136-87d3-9b6e2d7ca5cb" providerId="ADAL" clId="{F4CA3E4E-3814-4E1C-81A1-76E73E7F0F7B}" dt="2024-12-09T08:51:09.281" v="1092" actId="478"/>
          <ac:spMkLst>
            <pc:docMk/>
            <pc:sldMk cId="3236272592" sldId="7768"/>
            <ac:spMk id="218" creationId="{E1A84E09-2DA5-8360-928B-F44D21638373}"/>
          </ac:spMkLst>
        </pc:spChg>
        <pc:spChg chg="add del mod">
          <ac:chgData name="Hyatt, Jacob E CDT 2025" userId="8b9d417a-8c46-4136-87d3-9b6e2d7ca5cb" providerId="ADAL" clId="{F4CA3E4E-3814-4E1C-81A1-76E73E7F0F7B}" dt="2024-12-09T08:51:09.281" v="1092" actId="478"/>
          <ac:spMkLst>
            <pc:docMk/>
            <pc:sldMk cId="3236272592" sldId="7768"/>
            <ac:spMk id="219" creationId="{412CA8CB-B355-F5E0-21A7-3D208B998867}"/>
          </ac:spMkLst>
        </pc:spChg>
        <pc:spChg chg="add del mod">
          <ac:chgData name="Hyatt, Jacob E CDT 2025" userId="8b9d417a-8c46-4136-87d3-9b6e2d7ca5cb" providerId="ADAL" clId="{F4CA3E4E-3814-4E1C-81A1-76E73E7F0F7B}" dt="2024-12-09T08:51:09.281" v="1092" actId="478"/>
          <ac:spMkLst>
            <pc:docMk/>
            <pc:sldMk cId="3236272592" sldId="7768"/>
            <ac:spMk id="220" creationId="{868B519E-85AB-47EF-E893-57FFB7E78909}"/>
          </ac:spMkLst>
        </pc:spChg>
        <pc:spChg chg="add del mod">
          <ac:chgData name="Hyatt, Jacob E CDT 2025" userId="8b9d417a-8c46-4136-87d3-9b6e2d7ca5cb" providerId="ADAL" clId="{F4CA3E4E-3814-4E1C-81A1-76E73E7F0F7B}" dt="2024-12-09T08:51:09.281" v="1092" actId="478"/>
          <ac:spMkLst>
            <pc:docMk/>
            <pc:sldMk cId="3236272592" sldId="7768"/>
            <ac:spMk id="221" creationId="{672940B6-F189-CED8-03C2-336297E7A3BB}"/>
          </ac:spMkLst>
        </pc:spChg>
        <pc:spChg chg="add del mod">
          <ac:chgData name="Hyatt, Jacob E CDT 2025" userId="8b9d417a-8c46-4136-87d3-9b6e2d7ca5cb" providerId="ADAL" clId="{F4CA3E4E-3814-4E1C-81A1-76E73E7F0F7B}" dt="2024-12-09T08:51:09.281" v="1092" actId="478"/>
          <ac:spMkLst>
            <pc:docMk/>
            <pc:sldMk cId="3236272592" sldId="7768"/>
            <ac:spMk id="222" creationId="{0151DEB4-56E2-DB16-0D39-C85598335975}"/>
          </ac:spMkLst>
        </pc:spChg>
        <pc:spChg chg="add del mod">
          <ac:chgData name="Hyatt, Jacob E CDT 2025" userId="8b9d417a-8c46-4136-87d3-9b6e2d7ca5cb" providerId="ADAL" clId="{F4CA3E4E-3814-4E1C-81A1-76E73E7F0F7B}" dt="2024-12-09T08:51:09.281" v="1092" actId="478"/>
          <ac:spMkLst>
            <pc:docMk/>
            <pc:sldMk cId="3236272592" sldId="7768"/>
            <ac:spMk id="223" creationId="{14228C1A-1438-524F-24E7-58F561A247A7}"/>
          </ac:spMkLst>
        </pc:spChg>
        <pc:spChg chg="add del mod">
          <ac:chgData name="Hyatt, Jacob E CDT 2025" userId="8b9d417a-8c46-4136-87d3-9b6e2d7ca5cb" providerId="ADAL" clId="{F4CA3E4E-3814-4E1C-81A1-76E73E7F0F7B}" dt="2024-12-09T08:51:09.281" v="1092" actId="478"/>
          <ac:spMkLst>
            <pc:docMk/>
            <pc:sldMk cId="3236272592" sldId="7768"/>
            <ac:spMk id="224" creationId="{8AE96668-CC5C-6072-8B58-FA479BA86140}"/>
          </ac:spMkLst>
        </pc:spChg>
        <pc:spChg chg="add del mod">
          <ac:chgData name="Hyatt, Jacob E CDT 2025" userId="8b9d417a-8c46-4136-87d3-9b6e2d7ca5cb" providerId="ADAL" clId="{F4CA3E4E-3814-4E1C-81A1-76E73E7F0F7B}" dt="2024-12-09T08:51:09.281" v="1092" actId="478"/>
          <ac:spMkLst>
            <pc:docMk/>
            <pc:sldMk cId="3236272592" sldId="7768"/>
            <ac:spMk id="225" creationId="{A2FE12A3-7A26-C5D8-49C0-A88FE8CB4F68}"/>
          </ac:spMkLst>
        </pc:spChg>
        <pc:spChg chg="add del mod">
          <ac:chgData name="Hyatt, Jacob E CDT 2025" userId="8b9d417a-8c46-4136-87d3-9b6e2d7ca5cb" providerId="ADAL" clId="{F4CA3E4E-3814-4E1C-81A1-76E73E7F0F7B}" dt="2024-12-09T08:51:09.281" v="1092" actId="478"/>
          <ac:spMkLst>
            <pc:docMk/>
            <pc:sldMk cId="3236272592" sldId="7768"/>
            <ac:spMk id="226" creationId="{A6C16A87-1171-D1CC-227A-55E57A70B4F0}"/>
          </ac:spMkLst>
        </pc:spChg>
        <pc:spChg chg="add del mod">
          <ac:chgData name="Hyatt, Jacob E CDT 2025" userId="8b9d417a-8c46-4136-87d3-9b6e2d7ca5cb" providerId="ADAL" clId="{F4CA3E4E-3814-4E1C-81A1-76E73E7F0F7B}" dt="2024-12-09T08:51:09.281" v="1092" actId="478"/>
          <ac:spMkLst>
            <pc:docMk/>
            <pc:sldMk cId="3236272592" sldId="7768"/>
            <ac:spMk id="227" creationId="{203ABF33-AA34-BF9A-5B24-76F1373C98D0}"/>
          </ac:spMkLst>
        </pc:spChg>
        <pc:spChg chg="add del mod">
          <ac:chgData name="Hyatt, Jacob E CDT 2025" userId="8b9d417a-8c46-4136-87d3-9b6e2d7ca5cb" providerId="ADAL" clId="{F4CA3E4E-3814-4E1C-81A1-76E73E7F0F7B}" dt="2024-12-09T08:51:09.281" v="1092" actId="478"/>
          <ac:spMkLst>
            <pc:docMk/>
            <pc:sldMk cId="3236272592" sldId="7768"/>
            <ac:spMk id="228" creationId="{915FF5EF-04EA-B2CB-99AD-DC32D245629B}"/>
          </ac:spMkLst>
        </pc:spChg>
        <pc:spChg chg="add del mod">
          <ac:chgData name="Hyatt, Jacob E CDT 2025" userId="8b9d417a-8c46-4136-87d3-9b6e2d7ca5cb" providerId="ADAL" clId="{F4CA3E4E-3814-4E1C-81A1-76E73E7F0F7B}" dt="2024-12-09T08:51:09.281" v="1092" actId="478"/>
          <ac:spMkLst>
            <pc:docMk/>
            <pc:sldMk cId="3236272592" sldId="7768"/>
            <ac:spMk id="229" creationId="{75A469DE-AD9D-6173-A71E-C19ADC689A31}"/>
          </ac:spMkLst>
        </pc:spChg>
        <pc:spChg chg="add del mod">
          <ac:chgData name="Hyatt, Jacob E CDT 2025" userId="8b9d417a-8c46-4136-87d3-9b6e2d7ca5cb" providerId="ADAL" clId="{F4CA3E4E-3814-4E1C-81A1-76E73E7F0F7B}" dt="2024-12-09T08:51:09.281" v="1092" actId="478"/>
          <ac:spMkLst>
            <pc:docMk/>
            <pc:sldMk cId="3236272592" sldId="7768"/>
            <ac:spMk id="230" creationId="{09833004-DB57-8F0A-653B-2FF4FA44976C}"/>
          </ac:spMkLst>
        </pc:spChg>
        <pc:spChg chg="add del mod">
          <ac:chgData name="Hyatt, Jacob E CDT 2025" userId="8b9d417a-8c46-4136-87d3-9b6e2d7ca5cb" providerId="ADAL" clId="{F4CA3E4E-3814-4E1C-81A1-76E73E7F0F7B}" dt="2024-12-09T08:51:09.281" v="1092" actId="478"/>
          <ac:spMkLst>
            <pc:docMk/>
            <pc:sldMk cId="3236272592" sldId="7768"/>
            <ac:spMk id="231" creationId="{98401D0D-FB3F-768F-4993-E685A1324619}"/>
          </ac:spMkLst>
        </pc:spChg>
        <pc:spChg chg="add del mod">
          <ac:chgData name="Hyatt, Jacob E CDT 2025" userId="8b9d417a-8c46-4136-87d3-9b6e2d7ca5cb" providerId="ADAL" clId="{F4CA3E4E-3814-4E1C-81A1-76E73E7F0F7B}" dt="2024-12-09T08:51:09.281" v="1092" actId="478"/>
          <ac:spMkLst>
            <pc:docMk/>
            <pc:sldMk cId="3236272592" sldId="7768"/>
            <ac:spMk id="232" creationId="{FC46631A-20D8-C3D7-7E12-6E130125CDDA}"/>
          </ac:spMkLst>
        </pc:spChg>
        <pc:spChg chg="add del mod">
          <ac:chgData name="Hyatt, Jacob E CDT 2025" userId="8b9d417a-8c46-4136-87d3-9b6e2d7ca5cb" providerId="ADAL" clId="{F4CA3E4E-3814-4E1C-81A1-76E73E7F0F7B}" dt="2024-12-09T08:51:09.281" v="1092" actId="478"/>
          <ac:spMkLst>
            <pc:docMk/>
            <pc:sldMk cId="3236272592" sldId="7768"/>
            <ac:spMk id="233" creationId="{0729AF4E-630E-A758-14D6-659C77688146}"/>
          </ac:spMkLst>
        </pc:spChg>
        <pc:spChg chg="add del mod">
          <ac:chgData name="Hyatt, Jacob E CDT 2025" userId="8b9d417a-8c46-4136-87d3-9b6e2d7ca5cb" providerId="ADAL" clId="{F4CA3E4E-3814-4E1C-81A1-76E73E7F0F7B}" dt="2024-12-09T08:51:09.281" v="1092" actId="478"/>
          <ac:spMkLst>
            <pc:docMk/>
            <pc:sldMk cId="3236272592" sldId="7768"/>
            <ac:spMk id="234" creationId="{A9AA8AAB-0F48-5F0C-0829-FA82A6A3E879}"/>
          </ac:spMkLst>
        </pc:spChg>
        <pc:spChg chg="add del mod">
          <ac:chgData name="Hyatt, Jacob E CDT 2025" userId="8b9d417a-8c46-4136-87d3-9b6e2d7ca5cb" providerId="ADAL" clId="{F4CA3E4E-3814-4E1C-81A1-76E73E7F0F7B}" dt="2024-12-09T08:51:09.281" v="1092" actId="478"/>
          <ac:spMkLst>
            <pc:docMk/>
            <pc:sldMk cId="3236272592" sldId="7768"/>
            <ac:spMk id="235" creationId="{52428009-115A-A1E8-823E-C03215895A88}"/>
          </ac:spMkLst>
        </pc:spChg>
        <pc:spChg chg="add del mod">
          <ac:chgData name="Hyatt, Jacob E CDT 2025" userId="8b9d417a-8c46-4136-87d3-9b6e2d7ca5cb" providerId="ADAL" clId="{F4CA3E4E-3814-4E1C-81A1-76E73E7F0F7B}" dt="2024-12-09T08:51:09.281" v="1092" actId="478"/>
          <ac:spMkLst>
            <pc:docMk/>
            <pc:sldMk cId="3236272592" sldId="7768"/>
            <ac:spMk id="236" creationId="{19228E0A-E155-2F9E-1406-DD4B3DD621A5}"/>
          </ac:spMkLst>
        </pc:spChg>
        <pc:spChg chg="add del mod">
          <ac:chgData name="Hyatt, Jacob E CDT 2025" userId="8b9d417a-8c46-4136-87d3-9b6e2d7ca5cb" providerId="ADAL" clId="{F4CA3E4E-3814-4E1C-81A1-76E73E7F0F7B}" dt="2024-12-09T08:51:09.281" v="1092" actId="478"/>
          <ac:spMkLst>
            <pc:docMk/>
            <pc:sldMk cId="3236272592" sldId="7768"/>
            <ac:spMk id="237" creationId="{3E9BDF8F-16C9-4FFD-44BC-70102CE54975}"/>
          </ac:spMkLst>
        </pc:spChg>
        <pc:spChg chg="add del mod">
          <ac:chgData name="Hyatt, Jacob E CDT 2025" userId="8b9d417a-8c46-4136-87d3-9b6e2d7ca5cb" providerId="ADAL" clId="{F4CA3E4E-3814-4E1C-81A1-76E73E7F0F7B}" dt="2024-12-09T08:51:09.281" v="1092" actId="478"/>
          <ac:spMkLst>
            <pc:docMk/>
            <pc:sldMk cId="3236272592" sldId="7768"/>
            <ac:spMk id="238" creationId="{EB7CAB23-3B07-672A-B0ED-0BC222704966}"/>
          </ac:spMkLst>
        </pc:spChg>
        <pc:spChg chg="add del mod">
          <ac:chgData name="Hyatt, Jacob E CDT 2025" userId="8b9d417a-8c46-4136-87d3-9b6e2d7ca5cb" providerId="ADAL" clId="{F4CA3E4E-3814-4E1C-81A1-76E73E7F0F7B}" dt="2024-12-09T08:51:09.281" v="1092" actId="478"/>
          <ac:spMkLst>
            <pc:docMk/>
            <pc:sldMk cId="3236272592" sldId="7768"/>
            <ac:spMk id="239" creationId="{77A1CC87-38F7-0A4B-3CF3-237F1D8D2982}"/>
          </ac:spMkLst>
        </pc:spChg>
        <pc:spChg chg="add del mod">
          <ac:chgData name="Hyatt, Jacob E CDT 2025" userId="8b9d417a-8c46-4136-87d3-9b6e2d7ca5cb" providerId="ADAL" clId="{F4CA3E4E-3814-4E1C-81A1-76E73E7F0F7B}" dt="2024-12-09T08:51:09.281" v="1092" actId="478"/>
          <ac:spMkLst>
            <pc:docMk/>
            <pc:sldMk cId="3236272592" sldId="7768"/>
            <ac:spMk id="240" creationId="{83C171ED-5CED-D1A5-47E1-3C6B8ABB9065}"/>
          </ac:spMkLst>
        </pc:spChg>
        <pc:spChg chg="add del mod">
          <ac:chgData name="Hyatt, Jacob E CDT 2025" userId="8b9d417a-8c46-4136-87d3-9b6e2d7ca5cb" providerId="ADAL" clId="{F4CA3E4E-3814-4E1C-81A1-76E73E7F0F7B}" dt="2024-12-09T08:51:09.281" v="1092" actId="478"/>
          <ac:spMkLst>
            <pc:docMk/>
            <pc:sldMk cId="3236272592" sldId="7768"/>
            <ac:spMk id="241" creationId="{3CDF71CB-7CD1-DE19-BE94-B1780BA991E2}"/>
          </ac:spMkLst>
        </pc:spChg>
        <pc:spChg chg="add del mod">
          <ac:chgData name="Hyatt, Jacob E CDT 2025" userId="8b9d417a-8c46-4136-87d3-9b6e2d7ca5cb" providerId="ADAL" clId="{F4CA3E4E-3814-4E1C-81A1-76E73E7F0F7B}" dt="2024-12-09T08:51:09.281" v="1092" actId="478"/>
          <ac:spMkLst>
            <pc:docMk/>
            <pc:sldMk cId="3236272592" sldId="7768"/>
            <ac:spMk id="242" creationId="{240CC4A4-9AAC-9B08-9F24-18343CC1C652}"/>
          </ac:spMkLst>
        </pc:spChg>
        <pc:spChg chg="add del mod">
          <ac:chgData name="Hyatt, Jacob E CDT 2025" userId="8b9d417a-8c46-4136-87d3-9b6e2d7ca5cb" providerId="ADAL" clId="{F4CA3E4E-3814-4E1C-81A1-76E73E7F0F7B}" dt="2024-12-09T08:51:09.281" v="1092" actId="478"/>
          <ac:spMkLst>
            <pc:docMk/>
            <pc:sldMk cId="3236272592" sldId="7768"/>
            <ac:spMk id="243" creationId="{6ED55823-7F45-BD72-FA86-5928A633FE43}"/>
          </ac:spMkLst>
        </pc:spChg>
        <pc:spChg chg="add del mod">
          <ac:chgData name="Hyatt, Jacob E CDT 2025" userId="8b9d417a-8c46-4136-87d3-9b6e2d7ca5cb" providerId="ADAL" clId="{F4CA3E4E-3814-4E1C-81A1-76E73E7F0F7B}" dt="2024-12-09T08:51:09.281" v="1092" actId="478"/>
          <ac:spMkLst>
            <pc:docMk/>
            <pc:sldMk cId="3236272592" sldId="7768"/>
            <ac:spMk id="244" creationId="{72F8C43F-EB21-2EFA-1137-4CA3EC97ACCE}"/>
          </ac:spMkLst>
        </pc:spChg>
        <pc:spChg chg="add del mod">
          <ac:chgData name="Hyatt, Jacob E CDT 2025" userId="8b9d417a-8c46-4136-87d3-9b6e2d7ca5cb" providerId="ADAL" clId="{F4CA3E4E-3814-4E1C-81A1-76E73E7F0F7B}" dt="2024-12-09T08:51:09.281" v="1092" actId="478"/>
          <ac:spMkLst>
            <pc:docMk/>
            <pc:sldMk cId="3236272592" sldId="7768"/>
            <ac:spMk id="245" creationId="{546D74C4-9801-86E0-AA88-539CD15136B6}"/>
          </ac:spMkLst>
        </pc:spChg>
        <pc:spChg chg="add del mod">
          <ac:chgData name="Hyatt, Jacob E CDT 2025" userId="8b9d417a-8c46-4136-87d3-9b6e2d7ca5cb" providerId="ADAL" clId="{F4CA3E4E-3814-4E1C-81A1-76E73E7F0F7B}" dt="2024-12-09T08:51:09.281" v="1092" actId="478"/>
          <ac:spMkLst>
            <pc:docMk/>
            <pc:sldMk cId="3236272592" sldId="7768"/>
            <ac:spMk id="246" creationId="{2FCD7F48-04F7-9FB5-429A-B721406EDF03}"/>
          </ac:spMkLst>
        </pc:spChg>
        <pc:spChg chg="add del mod">
          <ac:chgData name="Hyatt, Jacob E CDT 2025" userId="8b9d417a-8c46-4136-87d3-9b6e2d7ca5cb" providerId="ADAL" clId="{F4CA3E4E-3814-4E1C-81A1-76E73E7F0F7B}" dt="2024-12-09T08:51:09.281" v="1092" actId="478"/>
          <ac:spMkLst>
            <pc:docMk/>
            <pc:sldMk cId="3236272592" sldId="7768"/>
            <ac:spMk id="247" creationId="{0477C8E2-063F-3034-9811-F44756BB6474}"/>
          </ac:spMkLst>
        </pc:spChg>
        <pc:spChg chg="add del mod">
          <ac:chgData name="Hyatt, Jacob E CDT 2025" userId="8b9d417a-8c46-4136-87d3-9b6e2d7ca5cb" providerId="ADAL" clId="{F4CA3E4E-3814-4E1C-81A1-76E73E7F0F7B}" dt="2024-12-09T08:51:09.281" v="1092" actId="478"/>
          <ac:spMkLst>
            <pc:docMk/>
            <pc:sldMk cId="3236272592" sldId="7768"/>
            <ac:spMk id="248" creationId="{E2DF5734-43E3-49A5-8705-7C0624C01066}"/>
          </ac:spMkLst>
        </pc:spChg>
        <pc:spChg chg="add del mod">
          <ac:chgData name="Hyatt, Jacob E CDT 2025" userId="8b9d417a-8c46-4136-87d3-9b6e2d7ca5cb" providerId="ADAL" clId="{F4CA3E4E-3814-4E1C-81A1-76E73E7F0F7B}" dt="2024-12-09T08:51:09.281" v="1092" actId="478"/>
          <ac:spMkLst>
            <pc:docMk/>
            <pc:sldMk cId="3236272592" sldId="7768"/>
            <ac:spMk id="249" creationId="{121D5C9F-59A3-DE0F-E34A-05ABC417468E}"/>
          </ac:spMkLst>
        </pc:spChg>
        <pc:spChg chg="add del mod">
          <ac:chgData name="Hyatt, Jacob E CDT 2025" userId="8b9d417a-8c46-4136-87d3-9b6e2d7ca5cb" providerId="ADAL" clId="{F4CA3E4E-3814-4E1C-81A1-76E73E7F0F7B}" dt="2024-12-09T08:51:09.281" v="1092" actId="478"/>
          <ac:spMkLst>
            <pc:docMk/>
            <pc:sldMk cId="3236272592" sldId="7768"/>
            <ac:spMk id="250" creationId="{B2DEB170-83E1-E556-9C89-EDDA9C7E052B}"/>
          </ac:spMkLst>
        </pc:spChg>
        <pc:spChg chg="add del mod">
          <ac:chgData name="Hyatt, Jacob E CDT 2025" userId="8b9d417a-8c46-4136-87d3-9b6e2d7ca5cb" providerId="ADAL" clId="{F4CA3E4E-3814-4E1C-81A1-76E73E7F0F7B}" dt="2024-12-09T08:51:09.281" v="1092" actId="478"/>
          <ac:spMkLst>
            <pc:docMk/>
            <pc:sldMk cId="3236272592" sldId="7768"/>
            <ac:spMk id="251" creationId="{0C01E72D-29DF-4B20-598C-E916122EAFBD}"/>
          </ac:spMkLst>
        </pc:spChg>
        <pc:spChg chg="add del mod">
          <ac:chgData name="Hyatt, Jacob E CDT 2025" userId="8b9d417a-8c46-4136-87d3-9b6e2d7ca5cb" providerId="ADAL" clId="{F4CA3E4E-3814-4E1C-81A1-76E73E7F0F7B}" dt="2024-12-09T08:51:09.281" v="1092" actId="478"/>
          <ac:spMkLst>
            <pc:docMk/>
            <pc:sldMk cId="3236272592" sldId="7768"/>
            <ac:spMk id="252" creationId="{4B1234FE-DF07-E7BC-7834-11D2A3A2970E}"/>
          </ac:spMkLst>
        </pc:spChg>
        <pc:spChg chg="add del mod">
          <ac:chgData name="Hyatt, Jacob E CDT 2025" userId="8b9d417a-8c46-4136-87d3-9b6e2d7ca5cb" providerId="ADAL" clId="{F4CA3E4E-3814-4E1C-81A1-76E73E7F0F7B}" dt="2024-12-09T08:51:09.281" v="1092" actId="478"/>
          <ac:spMkLst>
            <pc:docMk/>
            <pc:sldMk cId="3236272592" sldId="7768"/>
            <ac:spMk id="253" creationId="{CCD85B88-B77D-5CD6-7E95-3A07EB78152D}"/>
          </ac:spMkLst>
        </pc:spChg>
        <pc:spChg chg="add del mod">
          <ac:chgData name="Hyatt, Jacob E CDT 2025" userId="8b9d417a-8c46-4136-87d3-9b6e2d7ca5cb" providerId="ADAL" clId="{F4CA3E4E-3814-4E1C-81A1-76E73E7F0F7B}" dt="2024-12-09T08:51:09.281" v="1092" actId="478"/>
          <ac:spMkLst>
            <pc:docMk/>
            <pc:sldMk cId="3236272592" sldId="7768"/>
            <ac:spMk id="254" creationId="{ABEC78B0-736B-643C-706B-F14FC8644D3C}"/>
          </ac:spMkLst>
        </pc:spChg>
        <pc:picChg chg="del">
          <ac:chgData name="Hyatt, Jacob E CDT 2025" userId="8b9d417a-8c46-4136-87d3-9b6e2d7ca5cb" providerId="ADAL" clId="{F4CA3E4E-3814-4E1C-81A1-76E73E7F0F7B}" dt="2024-12-09T08:46:02.062" v="1002" actId="478"/>
          <ac:picMkLst>
            <pc:docMk/>
            <pc:sldMk cId="3236272592" sldId="7768"/>
            <ac:picMk id="5" creationId="{C0B89E68-DCC6-21E2-7946-D3289D4926CD}"/>
          </ac:picMkLst>
        </pc:picChg>
        <pc:picChg chg="add del mod">
          <ac:chgData name="Hyatt, Jacob E CDT 2025" userId="8b9d417a-8c46-4136-87d3-9b6e2d7ca5cb" providerId="ADAL" clId="{F4CA3E4E-3814-4E1C-81A1-76E73E7F0F7B}" dt="2024-12-09T08:46:25.990" v="1008" actId="478"/>
          <ac:picMkLst>
            <pc:docMk/>
            <pc:sldMk cId="3236272592" sldId="7768"/>
            <ac:picMk id="6" creationId="{2069EA21-AAE9-DB6F-DC82-BBA1D39E2465}"/>
          </ac:picMkLst>
        </pc:picChg>
        <pc:picChg chg="add mod">
          <ac:chgData name="Hyatt, Jacob E CDT 2025" userId="8b9d417a-8c46-4136-87d3-9b6e2d7ca5cb" providerId="ADAL" clId="{F4CA3E4E-3814-4E1C-81A1-76E73E7F0F7B}" dt="2024-12-09T08:48:07.538" v="1049" actId="1076"/>
          <ac:picMkLst>
            <pc:docMk/>
            <pc:sldMk cId="3236272592" sldId="7768"/>
            <ac:picMk id="7" creationId="{B5529A75-051A-EE9F-1C5B-416E5F957FD9}"/>
          </ac:picMkLst>
        </pc:picChg>
        <pc:picChg chg="add mod">
          <ac:chgData name="Hyatt, Jacob E CDT 2025" userId="8b9d417a-8c46-4136-87d3-9b6e2d7ca5cb" providerId="ADAL" clId="{F4CA3E4E-3814-4E1C-81A1-76E73E7F0F7B}" dt="2024-12-09T08:46:33.642" v="1011" actId="1076"/>
          <ac:picMkLst>
            <pc:docMk/>
            <pc:sldMk cId="3236272592" sldId="7768"/>
            <ac:picMk id="8" creationId="{DF20067A-5BFB-57AD-6C90-0BB60F2AF401}"/>
          </ac:picMkLst>
        </pc:picChg>
        <pc:picChg chg="del">
          <ac:chgData name="Hyatt, Jacob E CDT 2025" userId="8b9d417a-8c46-4136-87d3-9b6e2d7ca5cb" providerId="ADAL" clId="{F4CA3E4E-3814-4E1C-81A1-76E73E7F0F7B}" dt="2024-12-09T08:46:03.293" v="1003" actId="478"/>
          <ac:picMkLst>
            <pc:docMk/>
            <pc:sldMk cId="3236272592" sldId="7768"/>
            <ac:picMk id="9" creationId="{E97C5886-5447-1345-F311-2BCB25FFBB85}"/>
          </ac:picMkLst>
        </pc:picChg>
        <pc:picChg chg="add del mod">
          <ac:chgData name="Hyatt, Jacob E CDT 2025" userId="8b9d417a-8c46-4136-87d3-9b6e2d7ca5cb" providerId="ADAL" clId="{F4CA3E4E-3814-4E1C-81A1-76E73E7F0F7B}" dt="2024-12-09T08:49:48.464" v="1082" actId="1076"/>
          <ac:picMkLst>
            <pc:docMk/>
            <pc:sldMk cId="3236272592" sldId="7768"/>
            <ac:picMk id="10" creationId="{C0461F15-A385-B938-6727-E083705738C9}"/>
          </ac:picMkLst>
        </pc:picChg>
      </pc:sldChg>
      <pc:sldChg chg="del">
        <pc:chgData name="Hyatt, Jacob E CDT 2025" userId="8b9d417a-8c46-4136-87d3-9b6e2d7ca5cb" providerId="ADAL" clId="{F4CA3E4E-3814-4E1C-81A1-76E73E7F0F7B}" dt="2024-11-26T01:47:58.181" v="49" actId="47"/>
        <pc:sldMkLst>
          <pc:docMk/>
          <pc:sldMk cId="3240841823" sldId="7770"/>
        </pc:sldMkLst>
      </pc:sldChg>
      <pc:sldChg chg="del">
        <pc:chgData name="Hyatt, Jacob E CDT 2025" userId="8b9d417a-8c46-4136-87d3-9b6e2d7ca5cb" providerId="ADAL" clId="{F4CA3E4E-3814-4E1C-81A1-76E73E7F0F7B}" dt="2024-11-26T01:49:05.121" v="174" actId="47"/>
        <pc:sldMkLst>
          <pc:docMk/>
          <pc:sldMk cId="998701624" sldId="7774"/>
        </pc:sldMkLst>
      </pc:sldChg>
      <pc:sldChg chg="del">
        <pc:chgData name="Hyatt, Jacob E CDT 2025" userId="8b9d417a-8c46-4136-87d3-9b6e2d7ca5cb" providerId="ADAL" clId="{F4CA3E4E-3814-4E1C-81A1-76E73E7F0F7B}" dt="2024-11-26T01:47:56.245" v="48" actId="47"/>
        <pc:sldMkLst>
          <pc:docMk/>
          <pc:sldMk cId="695730400" sldId="7775"/>
        </pc:sldMkLst>
      </pc:sldChg>
      <pc:sldChg chg="del">
        <pc:chgData name="Hyatt, Jacob E CDT 2025" userId="8b9d417a-8c46-4136-87d3-9b6e2d7ca5cb" providerId="ADAL" clId="{F4CA3E4E-3814-4E1C-81A1-76E73E7F0F7B}" dt="2024-12-09T12:34:08.452" v="1860" actId="47"/>
        <pc:sldMkLst>
          <pc:docMk/>
          <pc:sldMk cId="2467858469" sldId="7777"/>
        </pc:sldMkLst>
      </pc:sldChg>
      <pc:sldChg chg="del">
        <pc:chgData name="Hyatt, Jacob E CDT 2025" userId="8b9d417a-8c46-4136-87d3-9b6e2d7ca5cb" providerId="ADAL" clId="{F4CA3E4E-3814-4E1C-81A1-76E73E7F0F7B}" dt="2024-12-09T08:22:51.959" v="840" actId="47"/>
        <pc:sldMkLst>
          <pc:docMk/>
          <pc:sldMk cId="1332707141" sldId="7778"/>
        </pc:sldMkLst>
      </pc:sldChg>
      <pc:sldChg chg="modSp del ord">
        <pc:chgData name="Hyatt, Jacob E CDT 2025" userId="8b9d417a-8c46-4136-87d3-9b6e2d7ca5cb" providerId="ADAL" clId="{F4CA3E4E-3814-4E1C-81A1-76E73E7F0F7B}" dt="2024-12-09T12:29:07.412" v="1785" actId="47"/>
        <pc:sldMkLst>
          <pc:docMk/>
          <pc:sldMk cId="3334777045" sldId="7779"/>
        </pc:sldMkLst>
        <pc:graphicFrameChg chg="mod">
          <ac:chgData name="Hyatt, Jacob E CDT 2025" userId="8b9d417a-8c46-4136-87d3-9b6e2d7ca5cb" providerId="ADAL" clId="{F4CA3E4E-3814-4E1C-81A1-76E73E7F0F7B}" dt="2024-12-09T08:20:23.098" v="829" actId="478"/>
          <ac:graphicFrameMkLst>
            <pc:docMk/>
            <pc:sldMk cId="3334777045" sldId="7779"/>
            <ac:graphicFrameMk id="4" creationId="{2394E63F-8B50-0F69-89F6-284A8DA9977C}"/>
          </ac:graphicFrameMkLst>
        </pc:graphicFrameChg>
      </pc:sldChg>
      <pc:sldChg chg="new del">
        <pc:chgData name="Hyatt, Jacob E CDT 2025" userId="8b9d417a-8c46-4136-87d3-9b6e2d7ca5cb" providerId="ADAL" clId="{F4CA3E4E-3814-4E1C-81A1-76E73E7F0F7B}" dt="2024-11-26T01:47:44.632" v="44" actId="47"/>
        <pc:sldMkLst>
          <pc:docMk/>
          <pc:sldMk cId="2116278645" sldId="7780"/>
        </pc:sldMkLst>
      </pc:sldChg>
      <pc:sldChg chg="addSp delSp modSp add mod ord">
        <pc:chgData name="Hyatt, Jacob E CDT 2025" userId="8b9d417a-8c46-4136-87d3-9b6e2d7ca5cb" providerId="ADAL" clId="{F4CA3E4E-3814-4E1C-81A1-76E73E7F0F7B}" dt="2024-12-10T16:04:14.036" v="3014" actId="21"/>
        <pc:sldMkLst>
          <pc:docMk/>
          <pc:sldMk cId="2224032606" sldId="7781"/>
        </pc:sldMkLst>
        <pc:spChg chg="mod">
          <ac:chgData name="Hyatt, Jacob E CDT 2025" userId="8b9d417a-8c46-4136-87d3-9b6e2d7ca5cb" providerId="ADAL" clId="{F4CA3E4E-3814-4E1C-81A1-76E73E7F0F7B}" dt="2024-11-26T01:48:24.310" v="73" actId="20577"/>
          <ac:spMkLst>
            <pc:docMk/>
            <pc:sldMk cId="2224032606" sldId="7781"/>
            <ac:spMk id="2" creationId="{3FED1D4D-C271-4219-97BB-FB6D9686BC18}"/>
          </ac:spMkLst>
        </pc:spChg>
        <pc:spChg chg="del mod">
          <ac:chgData name="Hyatt, Jacob E CDT 2025" userId="8b9d417a-8c46-4136-87d3-9b6e2d7ca5cb" providerId="ADAL" clId="{F4CA3E4E-3814-4E1C-81A1-76E73E7F0F7B}" dt="2024-12-09T12:23:40.508" v="1723" actId="478"/>
          <ac:spMkLst>
            <pc:docMk/>
            <pc:sldMk cId="2224032606" sldId="7781"/>
            <ac:spMk id="3" creationId="{0E600980-F10D-AA75-A0B7-A63A0FBEE233}"/>
          </ac:spMkLst>
        </pc:spChg>
        <pc:picChg chg="add del mod modCrop">
          <ac:chgData name="Hyatt, Jacob E CDT 2025" userId="8b9d417a-8c46-4136-87d3-9b6e2d7ca5cb" providerId="ADAL" clId="{F4CA3E4E-3814-4E1C-81A1-76E73E7F0F7B}" dt="2024-12-10T16:04:14.036" v="3014" actId="21"/>
          <ac:picMkLst>
            <pc:docMk/>
            <pc:sldMk cId="2224032606" sldId="7781"/>
            <ac:picMk id="3" creationId="{9697D9CE-4B7C-E50F-A3E0-FE3ECD06AD78}"/>
          </ac:picMkLst>
        </pc:picChg>
        <pc:picChg chg="add mod modCrop">
          <ac:chgData name="Hyatt, Jacob E CDT 2025" userId="8b9d417a-8c46-4136-87d3-9b6e2d7ca5cb" providerId="ADAL" clId="{F4CA3E4E-3814-4E1C-81A1-76E73E7F0F7B}" dt="2024-12-09T12:33:29.837" v="1813" actId="1076"/>
          <ac:picMkLst>
            <pc:docMk/>
            <pc:sldMk cId="2224032606" sldId="7781"/>
            <ac:picMk id="5" creationId="{FC1C13C3-B07B-051B-4885-C0FA3AED3AD3}"/>
          </ac:picMkLst>
        </pc:picChg>
        <pc:picChg chg="add mod modCrop">
          <ac:chgData name="Hyatt, Jacob E CDT 2025" userId="8b9d417a-8c46-4136-87d3-9b6e2d7ca5cb" providerId="ADAL" clId="{F4CA3E4E-3814-4E1C-81A1-76E73E7F0F7B}" dt="2024-12-09T12:33:16.638" v="1811" actId="732"/>
          <ac:picMkLst>
            <pc:docMk/>
            <pc:sldMk cId="2224032606" sldId="7781"/>
            <ac:picMk id="7" creationId="{ED4AFD56-C99C-F76B-8C08-E53C689FC804}"/>
          </ac:picMkLst>
        </pc:picChg>
        <pc:picChg chg="del">
          <ac:chgData name="Hyatt, Jacob E CDT 2025" userId="8b9d417a-8c46-4136-87d3-9b6e2d7ca5cb" providerId="ADAL" clId="{F4CA3E4E-3814-4E1C-81A1-76E73E7F0F7B}" dt="2024-11-26T01:47:42.523" v="43" actId="478"/>
          <ac:picMkLst>
            <pc:docMk/>
            <pc:sldMk cId="2224032606" sldId="7781"/>
            <ac:picMk id="11" creationId="{9532330B-CCF3-2C97-E946-DDA452B2C6C5}"/>
          </ac:picMkLst>
        </pc:picChg>
      </pc:sldChg>
      <pc:sldChg chg="add del">
        <pc:chgData name="Hyatt, Jacob E CDT 2025" userId="8b9d417a-8c46-4136-87d3-9b6e2d7ca5cb" providerId="ADAL" clId="{F4CA3E4E-3814-4E1C-81A1-76E73E7F0F7B}" dt="2024-11-26T01:49:00.037" v="172" actId="47"/>
        <pc:sldMkLst>
          <pc:docMk/>
          <pc:sldMk cId="1595108640" sldId="7782"/>
        </pc:sldMkLst>
      </pc:sldChg>
      <pc:sldChg chg="add del">
        <pc:chgData name="Hyatt, Jacob E CDT 2025" userId="8b9d417a-8c46-4136-87d3-9b6e2d7ca5cb" providerId="ADAL" clId="{F4CA3E4E-3814-4E1C-81A1-76E73E7F0F7B}" dt="2024-11-26T01:49:03.151" v="173" actId="47"/>
        <pc:sldMkLst>
          <pc:docMk/>
          <pc:sldMk cId="3954398070" sldId="7783"/>
        </pc:sldMkLst>
      </pc:sldChg>
      <pc:sldChg chg="addSp delSp modSp add mod modNotesTx">
        <pc:chgData name="Hyatt, Jacob E CDT 2025" userId="8b9d417a-8c46-4136-87d3-9b6e2d7ca5cb" providerId="ADAL" clId="{F4CA3E4E-3814-4E1C-81A1-76E73E7F0F7B}" dt="2024-12-09T13:45:52.561" v="2347" actId="20577"/>
        <pc:sldMkLst>
          <pc:docMk/>
          <pc:sldMk cId="257550346" sldId="7784"/>
        </pc:sldMkLst>
        <pc:spChg chg="mod">
          <ac:chgData name="Hyatt, Jacob E CDT 2025" userId="8b9d417a-8c46-4136-87d3-9b6e2d7ca5cb" providerId="ADAL" clId="{F4CA3E4E-3814-4E1C-81A1-76E73E7F0F7B}" dt="2024-11-26T01:48:54.558" v="171" actId="20577"/>
          <ac:spMkLst>
            <pc:docMk/>
            <pc:sldMk cId="257550346" sldId="7784"/>
            <ac:spMk id="2" creationId="{3FED1D4D-C271-4219-97BB-FB6D9686BC18}"/>
          </ac:spMkLst>
        </pc:spChg>
        <pc:spChg chg="del">
          <ac:chgData name="Hyatt, Jacob E CDT 2025" userId="8b9d417a-8c46-4136-87d3-9b6e2d7ca5cb" providerId="ADAL" clId="{F4CA3E4E-3814-4E1C-81A1-76E73E7F0F7B}" dt="2024-12-09T12:42:44.549" v="1868" actId="478"/>
          <ac:spMkLst>
            <pc:docMk/>
            <pc:sldMk cId="257550346" sldId="7784"/>
            <ac:spMk id="3" creationId="{0E600980-F10D-AA75-A0B7-A63A0FBEE233}"/>
          </ac:spMkLst>
        </pc:spChg>
        <pc:spChg chg="add del mod">
          <ac:chgData name="Hyatt, Jacob E CDT 2025" userId="8b9d417a-8c46-4136-87d3-9b6e2d7ca5cb" providerId="ADAL" clId="{F4CA3E4E-3814-4E1C-81A1-76E73E7F0F7B}" dt="2024-12-09T12:43:04.639" v="1874" actId="478"/>
          <ac:spMkLst>
            <pc:docMk/>
            <pc:sldMk cId="257550346" sldId="7784"/>
            <ac:spMk id="6" creationId="{7F5F6BC0-17B1-2C8A-3547-B7F18175A7B5}"/>
          </ac:spMkLst>
        </pc:spChg>
        <pc:picChg chg="add del">
          <ac:chgData name="Hyatt, Jacob E CDT 2025" userId="8b9d417a-8c46-4136-87d3-9b6e2d7ca5cb" providerId="ADAL" clId="{F4CA3E4E-3814-4E1C-81A1-76E73E7F0F7B}" dt="2024-12-09T12:42:09.085" v="1867" actId="478"/>
          <ac:picMkLst>
            <pc:docMk/>
            <pc:sldMk cId="257550346" sldId="7784"/>
            <ac:picMk id="5" creationId="{54A5BB55-BFDC-F620-68F5-F8BAE6C63AC1}"/>
          </ac:picMkLst>
        </pc:picChg>
        <pc:picChg chg="add mod modCrop">
          <ac:chgData name="Hyatt, Jacob E CDT 2025" userId="8b9d417a-8c46-4136-87d3-9b6e2d7ca5cb" providerId="ADAL" clId="{F4CA3E4E-3814-4E1C-81A1-76E73E7F0F7B}" dt="2024-12-09T12:46:11.935" v="1886" actId="1076"/>
          <ac:picMkLst>
            <pc:docMk/>
            <pc:sldMk cId="257550346" sldId="7784"/>
            <ac:picMk id="8" creationId="{2A62E3F3-5DD1-5032-A9B4-F86206435244}"/>
          </ac:picMkLst>
        </pc:picChg>
        <pc:picChg chg="add mod modCrop">
          <ac:chgData name="Hyatt, Jacob E CDT 2025" userId="8b9d417a-8c46-4136-87d3-9b6e2d7ca5cb" providerId="ADAL" clId="{F4CA3E4E-3814-4E1C-81A1-76E73E7F0F7B}" dt="2024-12-09T12:46:21.831" v="1887" actId="14100"/>
          <ac:picMkLst>
            <pc:docMk/>
            <pc:sldMk cId="257550346" sldId="7784"/>
            <ac:picMk id="10" creationId="{7B690821-F060-257A-E00C-EEF054AEFE67}"/>
          </ac:picMkLst>
        </pc:picChg>
      </pc:sldChg>
      <pc:sldChg chg="addSp modSp add del mod">
        <pc:chgData name="Hyatt, Jacob E CDT 2025" userId="8b9d417a-8c46-4136-87d3-9b6e2d7ca5cb" providerId="ADAL" clId="{F4CA3E4E-3814-4E1C-81A1-76E73E7F0F7B}" dt="2024-12-09T12:34:10.013" v="1861" actId="47"/>
        <pc:sldMkLst>
          <pc:docMk/>
          <pc:sldMk cId="3846119952" sldId="7785"/>
        </pc:sldMkLst>
        <pc:spChg chg="mod">
          <ac:chgData name="Hyatt, Jacob E CDT 2025" userId="8b9d417a-8c46-4136-87d3-9b6e2d7ca5cb" providerId="ADAL" clId="{F4CA3E4E-3814-4E1C-81A1-76E73E7F0F7B}" dt="2024-11-26T01:49:43.335" v="198" actId="1076"/>
          <ac:spMkLst>
            <pc:docMk/>
            <pc:sldMk cId="3846119952" sldId="7785"/>
            <ac:spMk id="2" creationId="{3FED1D4D-C271-4219-97BB-FB6D9686BC18}"/>
          </ac:spMkLst>
        </pc:spChg>
        <pc:spChg chg="mod">
          <ac:chgData name="Hyatt, Jacob E CDT 2025" userId="8b9d417a-8c46-4136-87d3-9b6e2d7ca5cb" providerId="ADAL" clId="{F4CA3E4E-3814-4E1C-81A1-76E73E7F0F7B}" dt="2024-11-26T01:49:52.611" v="234" actId="20577"/>
          <ac:spMkLst>
            <pc:docMk/>
            <pc:sldMk cId="3846119952" sldId="7785"/>
            <ac:spMk id="3" creationId="{0E600980-F10D-AA75-A0B7-A63A0FBEE233}"/>
          </ac:spMkLst>
        </pc:spChg>
        <pc:grpChg chg="add mod">
          <ac:chgData name="Hyatt, Jacob E CDT 2025" userId="8b9d417a-8c46-4136-87d3-9b6e2d7ca5cb" providerId="ADAL" clId="{F4CA3E4E-3814-4E1C-81A1-76E73E7F0F7B}" dt="2024-12-09T08:35:26.314" v="848" actId="1076"/>
          <ac:grpSpMkLst>
            <pc:docMk/>
            <pc:sldMk cId="3846119952" sldId="7785"/>
            <ac:grpSpMk id="6" creationId="{9E9CBC22-6C1F-E4BE-0E5B-D2D70BF54D9C}"/>
          </ac:grpSpMkLst>
        </pc:grpChg>
        <pc:picChg chg="add mod modCrop">
          <ac:chgData name="Hyatt, Jacob E CDT 2025" userId="8b9d417a-8c46-4136-87d3-9b6e2d7ca5cb" providerId="ADAL" clId="{F4CA3E4E-3814-4E1C-81A1-76E73E7F0F7B}" dt="2024-12-09T08:35:22.206" v="847" actId="164"/>
          <ac:picMkLst>
            <pc:docMk/>
            <pc:sldMk cId="3846119952" sldId="7785"/>
            <ac:picMk id="4" creationId="{81FA58C3-4040-9746-9F7C-285A6591115C}"/>
          </ac:picMkLst>
        </pc:picChg>
        <pc:picChg chg="add mod modCrop">
          <ac:chgData name="Hyatt, Jacob E CDT 2025" userId="8b9d417a-8c46-4136-87d3-9b6e2d7ca5cb" providerId="ADAL" clId="{F4CA3E4E-3814-4E1C-81A1-76E73E7F0F7B}" dt="2024-12-09T08:35:22.206" v="847" actId="164"/>
          <ac:picMkLst>
            <pc:docMk/>
            <pc:sldMk cId="3846119952" sldId="7785"/>
            <ac:picMk id="5" creationId="{B2879F27-7AF8-48BE-69B0-4CC48948BDFA}"/>
          </ac:picMkLst>
        </pc:picChg>
      </pc:sldChg>
      <pc:sldChg chg="modSp add del mod">
        <pc:chgData name="Hyatt, Jacob E CDT 2025" userId="8b9d417a-8c46-4136-87d3-9b6e2d7ca5cb" providerId="ADAL" clId="{F4CA3E4E-3814-4E1C-81A1-76E73E7F0F7B}" dt="2024-12-09T12:35:43.531" v="1862" actId="47"/>
        <pc:sldMkLst>
          <pc:docMk/>
          <pc:sldMk cId="3614671515" sldId="7786"/>
        </pc:sldMkLst>
        <pc:spChg chg="mod">
          <ac:chgData name="Hyatt, Jacob E CDT 2025" userId="8b9d417a-8c46-4136-87d3-9b6e2d7ca5cb" providerId="ADAL" clId="{F4CA3E4E-3814-4E1C-81A1-76E73E7F0F7B}" dt="2024-11-26T01:51:10.718" v="322" actId="1076"/>
          <ac:spMkLst>
            <pc:docMk/>
            <pc:sldMk cId="3614671515" sldId="7786"/>
            <ac:spMk id="2" creationId="{3FED1D4D-C271-4219-97BB-FB6D9686BC18}"/>
          </ac:spMkLst>
        </pc:spChg>
        <pc:spChg chg="mod">
          <ac:chgData name="Hyatt, Jacob E CDT 2025" userId="8b9d417a-8c46-4136-87d3-9b6e2d7ca5cb" providerId="ADAL" clId="{F4CA3E4E-3814-4E1C-81A1-76E73E7F0F7B}" dt="2024-11-26T01:50:36.995" v="307" actId="20577"/>
          <ac:spMkLst>
            <pc:docMk/>
            <pc:sldMk cId="3614671515" sldId="7786"/>
            <ac:spMk id="3" creationId="{0E600980-F10D-AA75-A0B7-A63A0FBEE233}"/>
          </ac:spMkLst>
        </pc:spChg>
      </pc:sldChg>
      <pc:sldChg chg="modSp add del mod">
        <pc:chgData name="Hyatt, Jacob E CDT 2025" userId="8b9d417a-8c46-4136-87d3-9b6e2d7ca5cb" providerId="ADAL" clId="{F4CA3E4E-3814-4E1C-81A1-76E73E7F0F7B}" dt="2024-12-09T12:30:58.723" v="1794" actId="47"/>
        <pc:sldMkLst>
          <pc:docMk/>
          <pc:sldMk cId="1694412531" sldId="7787"/>
        </pc:sldMkLst>
        <pc:spChg chg="mod">
          <ac:chgData name="Hyatt, Jacob E CDT 2025" userId="8b9d417a-8c46-4136-87d3-9b6e2d7ca5cb" providerId="ADAL" clId="{F4CA3E4E-3814-4E1C-81A1-76E73E7F0F7B}" dt="2024-11-26T01:54:55.842" v="334" actId="20577"/>
          <ac:spMkLst>
            <pc:docMk/>
            <pc:sldMk cId="1694412531" sldId="7787"/>
            <ac:spMk id="2" creationId="{3FED1D4D-C271-4219-97BB-FB6D9686BC18}"/>
          </ac:spMkLst>
        </pc:spChg>
        <pc:spChg chg="mod">
          <ac:chgData name="Hyatt, Jacob E CDT 2025" userId="8b9d417a-8c46-4136-87d3-9b6e2d7ca5cb" providerId="ADAL" clId="{F4CA3E4E-3814-4E1C-81A1-76E73E7F0F7B}" dt="2024-11-26T16:12:50.731" v="750" actId="20577"/>
          <ac:spMkLst>
            <pc:docMk/>
            <pc:sldMk cId="1694412531" sldId="7787"/>
            <ac:spMk id="3" creationId="{0E600980-F10D-AA75-A0B7-A63A0FBEE233}"/>
          </ac:spMkLst>
        </pc:spChg>
      </pc:sldChg>
      <pc:sldChg chg="modSp new del mod">
        <pc:chgData name="Hyatt, Jacob E CDT 2025" userId="8b9d417a-8c46-4136-87d3-9b6e2d7ca5cb" providerId="ADAL" clId="{F4CA3E4E-3814-4E1C-81A1-76E73E7F0F7B}" dt="2024-12-09T12:36:03.687" v="1865" actId="47"/>
        <pc:sldMkLst>
          <pc:docMk/>
          <pc:sldMk cId="2716262377" sldId="7788"/>
        </pc:sldMkLst>
        <pc:spChg chg="mod">
          <ac:chgData name="Hyatt, Jacob E CDT 2025" userId="8b9d417a-8c46-4136-87d3-9b6e2d7ca5cb" providerId="ADAL" clId="{F4CA3E4E-3814-4E1C-81A1-76E73E7F0F7B}" dt="2024-11-26T16:08:57.802" v="645" actId="20577"/>
          <ac:spMkLst>
            <pc:docMk/>
            <pc:sldMk cId="2716262377" sldId="7788"/>
            <ac:spMk id="3" creationId="{92B3179B-59D3-17DA-CA0B-521446230514}"/>
          </ac:spMkLst>
        </pc:spChg>
      </pc:sldChg>
      <pc:sldChg chg="new del">
        <pc:chgData name="Hyatt, Jacob E CDT 2025" userId="8b9d417a-8c46-4136-87d3-9b6e2d7ca5cb" providerId="ADAL" clId="{F4CA3E4E-3814-4E1C-81A1-76E73E7F0F7B}" dt="2024-12-09T08:21:58.047" v="832" actId="47"/>
        <pc:sldMkLst>
          <pc:docMk/>
          <pc:sldMk cId="941566106" sldId="7789"/>
        </pc:sldMkLst>
      </pc:sldChg>
      <pc:sldChg chg="addSp delSp modSp add mod modNotesTx">
        <pc:chgData name="Hyatt, Jacob E CDT 2025" userId="8b9d417a-8c46-4136-87d3-9b6e2d7ca5cb" providerId="ADAL" clId="{F4CA3E4E-3814-4E1C-81A1-76E73E7F0F7B}" dt="2024-12-10T17:42:03.613" v="3242" actId="20577"/>
        <pc:sldMkLst>
          <pc:docMk/>
          <pc:sldMk cId="1777808501" sldId="7790"/>
        </pc:sldMkLst>
        <pc:spChg chg="del">
          <ac:chgData name="Hyatt, Jacob E CDT 2025" userId="8b9d417a-8c46-4136-87d3-9b6e2d7ca5cb" providerId="ADAL" clId="{F4CA3E4E-3814-4E1C-81A1-76E73E7F0F7B}" dt="2024-12-09T12:29:25.960" v="1787" actId="478"/>
          <ac:spMkLst>
            <pc:docMk/>
            <pc:sldMk cId="1777808501" sldId="7790"/>
            <ac:spMk id="3" creationId="{0E600980-F10D-AA75-A0B7-A63A0FBEE233}"/>
          </ac:spMkLst>
        </pc:spChg>
        <pc:spChg chg="add del mod">
          <ac:chgData name="Hyatt, Jacob E CDT 2025" userId="8b9d417a-8c46-4136-87d3-9b6e2d7ca5cb" providerId="ADAL" clId="{F4CA3E4E-3814-4E1C-81A1-76E73E7F0F7B}" dt="2024-12-09T12:29:31.230" v="1788" actId="478"/>
          <ac:spMkLst>
            <pc:docMk/>
            <pc:sldMk cId="1777808501" sldId="7790"/>
            <ac:spMk id="5" creationId="{B06A9EFB-78A9-7109-372F-BB98AA9D1F28}"/>
          </ac:spMkLst>
        </pc:spChg>
        <pc:picChg chg="add del">
          <ac:chgData name="Hyatt, Jacob E CDT 2025" userId="8b9d417a-8c46-4136-87d3-9b6e2d7ca5cb" providerId="ADAL" clId="{F4CA3E4E-3814-4E1C-81A1-76E73E7F0F7B}" dt="2024-12-09T08:22:09.220" v="834" actId="478"/>
          <ac:picMkLst>
            <pc:docMk/>
            <pc:sldMk cId="1777808501" sldId="7790"/>
            <ac:picMk id="4" creationId="{9E6FDD3B-60E0-A925-9AA3-CE6A2AE6D6DA}"/>
          </ac:picMkLst>
        </pc:picChg>
        <pc:picChg chg="add mod">
          <ac:chgData name="Hyatt, Jacob E CDT 2025" userId="8b9d417a-8c46-4136-87d3-9b6e2d7ca5cb" providerId="ADAL" clId="{F4CA3E4E-3814-4E1C-81A1-76E73E7F0F7B}" dt="2024-12-09T12:29:23.974" v="1786" actId="1076"/>
          <ac:picMkLst>
            <pc:docMk/>
            <pc:sldMk cId="1777808501" sldId="7790"/>
            <ac:picMk id="1026" creationId="{15D7C8E0-5280-86DF-8B69-64C0BCE47755}"/>
          </ac:picMkLst>
        </pc:picChg>
      </pc:sldChg>
      <pc:sldChg chg="new del">
        <pc:chgData name="Hyatt, Jacob E CDT 2025" userId="8b9d417a-8c46-4136-87d3-9b6e2d7ca5cb" providerId="ADAL" clId="{F4CA3E4E-3814-4E1C-81A1-76E73E7F0F7B}" dt="2024-12-09T08:37:23.928" v="851" actId="47"/>
        <pc:sldMkLst>
          <pc:docMk/>
          <pc:sldMk cId="848809716" sldId="7791"/>
        </pc:sldMkLst>
      </pc:sldChg>
      <pc:sldChg chg="addSp delSp modSp add mod modNotesTx">
        <pc:chgData name="Hyatt, Jacob E CDT 2025" userId="8b9d417a-8c46-4136-87d3-9b6e2d7ca5cb" providerId="ADAL" clId="{F4CA3E4E-3814-4E1C-81A1-76E73E7F0F7B}" dt="2024-12-10T17:44:27.164" v="3283" actId="20577"/>
        <pc:sldMkLst>
          <pc:docMk/>
          <pc:sldMk cId="687997316" sldId="7792"/>
        </pc:sldMkLst>
        <pc:spChg chg="mod">
          <ac:chgData name="Hyatt, Jacob E CDT 2025" userId="8b9d417a-8c46-4136-87d3-9b6e2d7ca5cb" providerId="ADAL" clId="{F4CA3E4E-3814-4E1C-81A1-76E73E7F0F7B}" dt="2024-12-09T08:43:53.029" v="980" actId="1076"/>
          <ac:spMkLst>
            <pc:docMk/>
            <pc:sldMk cId="687997316" sldId="7792"/>
            <ac:spMk id="2" creationId="{3FED1D4D-C271-4219-97BB-FB6D9686BC18}"/>
          </ac:spMkLst>
        </pc:spChg>
        <pc:spChg chg="add del mod">
          <ac:chgData name="Hyatt, Jacob E CDT 2025" userId="8b9d417a-8c46-4136-87d3-9b6e2d7ca5cb" providerId="ADAL" clId="{F4CA3E4E-3814-4E1C-81A1-76E73E7F0F7B}" dt="2024-12-09T08:38:29.063" v="879"/>
          <ac:spMkLst>
            <pc:docMk/>
            <pc:sldMk cId="687997316" sldId="7792"/>
            <ac:spMk id="5" creationId="{E0E89E39-9185-48F9-F66A-6EF4C4187AA9}"/>
          </ac:spMkLst>
        </pc:spChg>
        <pc:spChg chg="add del mod">
          <ac:chgData name="Hyatt, Jacob E CDT 2025" userId="8b9d417a-8c46-4136-87d3-9b6e2d7ca5cb" providerId="ADAL" clId="{F4CA3E4E-3814-4E1C-81A1-76E73E7F0F7B}" dt="2024-12-09T08:40:15.320" v="907" actId="478"/>
          <ac:spMkLst>
            <pc:docMk/>
            <pc:sldMk cId="687997316" sldId="7792"/>
            <ac:spMk id="15" creationId="{595A1898-F255-ADAC-DA9E-9FE2EE0DCF88}"/>
          </ac:spMkLst>
        </pc:spChg>
        <pc:spChg chg="add mod">
          <ac:chgData name="Hyatt, Jacob E CDT 2025" userId="8b9d417a-8c46-4136-87d3-9b6e2d7ca5cb" providerId="ADAL" clId="{F4CA3E4E-3814-4E1C-81A1-76E73E7F0F7B}" dt="2024-12-10T16:16:16.861" v="3162" actId="1076"/>
          <ac:spMkLst>
            <pc:docMk/>
            <pc:sldMk cId="687997316" sldId="7792"/>
            <ac:spMk id="15" creationId="{E67CC0DE-79E6-9F76-8CAE-A62CF3A8F917}"/>
          </ac:spMkLst>
        </pc:spChg>
        <pc:spChg chg="add mod">
          <ac:chgData name="Hyatt, Jacob E CDT 2025" userId="8b9d417a-8c46-4136-87d3-9b6e2d7ca5cb" providerId="ADAL" clId="{F4CA3E4E-3814-4E1C-81A1-76E73E7F0F7B}" dt="2024-12-10T16:16:16.861" v="3162" actId="1076"/>
          <ac:spMkLst>
            <pc:docMk/>
            <pc:sldMk cId="687997316" sldId="7792"/>
            <ac:spMk id="17" creationId="{D99769EB-8E1E-80C4-82F2-C34B82E00401}"/>
          </ac:spMkLst>
        </pc:spChg>
        <pc:spChg chg="add mod">
          <ac:chgData name="Hyatt, Jacob E CDT 2025" userId="8b9d417a-8c46-4136-87d3-9b6e2d7ca5cb" providerId="ADAL" clId="{F4CA3E4E-3814-4E1C-81A1-76E73E7F0F7B}" dt="2024-12-10T16:16:16.861" v="3162" actId="1076"/>
          <ac:spMkLst>
            <pc:docMk/>
            <pc:sldMk cId="687997316" sldId="7792"/>
            <ac:spMk id="21" creationId="{8F239F81-8D1D-2D9C-2CB6-56EBA1A5AFCA}"/>
          </ac:spMkLst>
        </pc:spChg>
        <pc:graphicFrameChg chg="del mod">
          <ac:chgData name="Hyatt, Jacob E CDT 2025" userId="8b9d417a-8c46-4136-87d3-9b6e2d7ca5cb" providerId="ADAL" clId="{F4CA3E4E-3814-4E1C-81A1-76E73E7F0F7B}" dt="2024-12-09T08:37:35.284" v="856" actId="478"/>
          <ac:graphicFrameMkLst>
            <pc:docMk/>
            <pc:sldMk cId="687997316" sldId="7792"/>
            <ac:graphicFrameMk id="4" creationId="{2394E63F-8B50-0F69-89F6-284A8DA9977C}"/>
          </ac:graphicFrameMkLst>
        </pc:graphicFrameChg>
        <pc:picChg chg="add del mod">
          <ac:chgData name="Hyatt, Jacob E CDT 2025" userId="8b9d417a-8c46-4136-87d3-9b6e2d7ca5cb" providerId="ADAL" clId="{F4CA3E4E-3814-4E1C-81A1-76E73E7F0F7B}" dt="2024-12-09T08:40:10.258" v="906" actId="478"/>
          <ac:picMkLst>
            <pc:docMk/>
            <pc:sldMk cId="687997316" sldId="7792"/>
            <ac:picMk id="7" creationId="{BB5FD28E-DDA6-6F0F-C22E-2C59F92ACF18}"/>
          </ac:picMkLst>
        </pc:picChg>
        <pc:picChg chg="add del mod">
          <ac:chgData name="Hyatt, Jacob E CDT 2025" userId="8b9d417a-8c46-4136-87d3-9b6e2d7ca5cb" providerId="ADAL" clId="{F4CA3E4E-3814-4E1C-81A1-76E73E7F0F7B}" dt="2024-12-09T08:40:10.258" v="906" actId="478"/>
          <ac:picMkLst>
            <pc:docMk/>
            <pc:sldMk cId="687997316" sldId="7792"/>
            <ac:picMk id="9" creationId="{2AC612D0-921C-97A1-772E-F8C17AD3A8E0}"/>
          </ac:picMkLst>
        </pc:picChg>
        <pc:picChg chg="add del mod">
          <ac:chgData name="Hyatt, Jacob E CDT 2025" userId="8b9d417a-8c46-4136-87d3-9b6e2d7ca5cb" providerId="ADAL" clId="{F4CA3E4E-3814-4E1C-81A1-76E73E7F0F7B}" dt="2024-12-09T08:40:10.258" v="906" actId="478"/>
          <ac:picMkLst>
            <pc:docMk/>
            <pc:sldMk cId="687997316" sldId="7792"/>
            <ac:picMk id="11" creationId="{E1E1C9F1-2229-0EF2-97CE-53AF9311592E}"/>
          </ac:picMkLst>
        </pc:picChg>
        <pc:picChg chg="add mod ord modCrop">
          <ac:chgData name="Hyatt, Jacob E CDT 2025" userId="8b9d417a-8c46-4136-87d3-9b6e2d7ca5cb" providerId="ADAL" clId="{F4CA3E4E-3814-4E1C-81A1-76E73E7F0F7B}" dt="2024-12-10T16:16:16.861" v="3162" actId="1076"/>
          <ac:picMkLst>
            <pc:docMk/>
            <pc:sldMk cId="687997316" sldId="7792"/>
            <ac:picMk id="14" creationId="{97BD71FB-1D2E-28DF-30D0-6843E868AFE4}"/>
          </ac:picMkLst>
        </pc:picChg>
        <pc:picChg chg="add del">
          <ac:chgData name="Hyatt, Jacob E CDT 2025" userId="8b9d417a-8c46-4136-87d3-9b6e2d7ca5cb" providerId="ADAL" clId="{F4CA3E4E-3814-4E1C-81A1-76E73E7F0F7B}" dt="2024-12-09T08:40:54.858" v="911" actId="478"/>
          <ac:picMkLst>
            <pc:docMk/>
            <pc:sldMk cId="687997316" sldId="7792"/>
            <ac:picMk id="16" creationId="{E8C13F71-031D-575B-866C-1C41BEA4D09C}"/>
          </ac:picMkLst>
        </pc:picChg>
        <pc:picChg chg="add mod">
          <ac:chgData name="Hyatt, Jacob E CDT 2025" userId="8b9d417a-8c46-4136-87d3-9b6e2d7ca5cb" providerId="ADAL" clId="{F4CA3E4E-3814-4E1C-81A1-76E73E7F0F7B}" dt="2024-12-10T16:16:16.861" v="3162" actId="1076"/>
          <ac:picMkLst>
            <pc:docMk/>
            <pc:sldMk cId="687997316" sldId="7792"/>
            <ac:picMk id="18" creationId="{C346B9C9-DC51-0E26-C7E0-E9E94B54B748}"/>
          </ac:picMkLst>
        </pc:picChg>
        <pc:picChg chg="add mod">
          <ac:chgData name="Hyatt, Jacob E CDT 2025" userId="8b9d417a-8c46-4136-87d3-9b6e2d7ca5cb" providerId="ADAL" clId="{F4CA3E4E-3814-4E1C-81A1-76E73E7F0F7B}" dt="2024-12-10T16:16:16.861" v="3162" actId="1076"/>
          <ac:picMkLst>
            <pc:docMk/>
            <pc:sldMk cId="687997316" sldId="7792"/>
            <ac:picMk id="20" creationId="{EBF1C61F-5712-D24C-8666-D7D626C5A152}"/>
          </ac:picMkLst>
        </pc:picChg>
        <pc:picChg chg="add mod">
          <ac:chgData name="Hyatt, Jacob E CDT 2025" userId="8b9d417a-8c46-4136-87d3-9b6e2d7ca5cb" providerId="ADAL" clId="{F4CA3E4E-3814-4E1C-81A1-76E73E7F0F7B}" dt="2024-12-10T16:16:16.861" v="3162" actId="1076"/>
          <ac:picMkLst>
            <pc:docMk/>
            <pc:sldMk cId="687997316" sldId="7792"/>
            <ac:picMk id="22" creationId="{4DCA1A98-BC69-6F89-F1A6-B248CDB259E5}"/>
          </ac:picMkLst>
        </pc:picChg>
        <pc:picChg chg="add mod">
          <ac:chgData name="Hyatt, Jacob E CDT 2025" userId="8b9d417a-8c46-4136-87d3-9b6e2d7ca5cb" providerId="ADAL" clId="{F4CA3E4E-3814-4E1C-81A1-76E73E7F0F7B}" dt="2024-12-10T16:16:16.861" v="3162" actId="1076"/>
          <ac:picMkLst>
            <pc:docMk/>
            <pc:sldMk cId="687997316" sldId="7792"/>
            <ac:picMk id="24" creationId="{CAAE7079-D39A-A093-41F7-790CBA7DB53B}"/>
          </ac:picMkLst>
        </pc:picChg>
        <pc:picChg chg="add mod">
          <ac:chgData name="Hyatt, Jacob E CDT 2025" userId="8b9d417a-8c46-4136-87d3-9b6e2d7ca5cb" providerId="ADAL" clId="{F4CA3E4E-3814-4E1C-81A1-76E73E7F0F7B}" dt="2024-12-10T16:16:16.861" v="3162" actId="1076"/>
          <ac:picMkLst>
            <pc:docMk/>
            <pc:sldMk cId="687997316" sldId="7792"/>
            <ac:picMk id="26" creationId="{75CE5B9B-3271-04FA-DF8A-4BE5249C79A6}"/>
          </ac:picMkLst>
        </pc:picChg>
        <pc:picChg chg="add mod">
          <ac:chgData name="Hyatt, Jacob E CDT 2025" userId="8b9d417a-8c46-4136-87d3-9b6e2d7ca5cb" providerId="ADAL" clId="{F4CA3E4E-3814-4E1C-81A1-76E73E7F0F7B}" dt="2024-12-10T16:16:16.861" v="3162" actId="1076"/>
          <ac:picMkLst>
            <pc:docMk/>
            <pc:sldMk cId="687997316" sldId="7792"/>
            <ac:picMk id="28" creationId="{E1E99EC7-9575-0921-DF27-7222B51CDB31}"/>
          </ac:picMkLst>
        </pc:picChg>
        <pc:picChg chg="add">
          <ac:chgData name="Hyatt, Jacob E CDT 2025" userId="8b9d417a-8c46-4136-87d3-9b6e2d7ca5cb" providerId="ADAL" clId="{F4CA3E4E-3814-4E1C-81A1-76E73E7F0F7B}" dt="2024-12-09T08:40:36.344" v="909"/>
          <ac:picMkLst>
            <pc:docMk/>
            <pc:sldMk cId="687997316" sldId="7792"/>
            <ac:picMk id="2050" creationId="{D3ED58FB-B47C-04A7-C156-DFE68E03EA9E}"/>
          </ac:picMkLst>
        </pc:picChg>
        <pc:picChg chg="add mod">
          <ac:chgData name="Hyatt, Jacob E CDT 2025" userId="8b9d417a-8c46-4136-87d3-9b6e2d7ca5cb" providerId="ADAL" clId="{F4CA3E4E-3814-4E1C-81A1-76E73E7F0F7B}" dt="2024-12-10T16:16:11.558" v="3161" actId="1076"/>
          <ac:picMkLst>
            <pc:docMk/>
            <pc:sldMk cId="687997316" sldId="7792"/>
            <ac:picMk id="2052" creationId="{2D38F467-C2F7-30A4-F768-B0C5E61C07DE}"/>
          </ac:picMkLst>
        </pc:picChg>
        <pc:cxnChg chg="add mod">
          <ac:chgData name="Hyatt, Jacob E CDT 2025" userId="8b9d417a-8c46-4136-87d3-9b6e2d7ca5cb" providerId="ADAL" clId="{F4CA3E4E-3814-4E1C-81A1-76E73E7F0F7B}" dt="2024-12-10T16:16:16.861" v="3162" actId="1076"/>
          <ac:cxnSpMkLst>
            <pc:docMk/>
            <pc:sldMk cId="687997316" sldId="7792"/>
            <ac:cxnSpMk id="9" creationId="{A143A10E-E5D4-320F-35B2-124F6E91F2FB}"/>
          </ac:cxnSpMkLst>
        </pc:cxnChg>
        <pc:cxnChg chg="add del">
          <ac:chgData name="Hyatt, Jacob E CDT 2025" userId="8b9d417a-8c46-4136-87d3-9b6e2d7ca5cb" providerId="ADAL" clId="{F4CA3E4E-3814-4E1C-81A1-76E73E7F0F7B}" dt="2024-12-09T08:40:17.240" v="908" actId="478"/>
          <ac:cxnSpMkLst>
            <pc:docMk/>
            <pc:sldMk cId="687997316" sldId="7792"/>
            <ac:cxnSpMk id="13" creationId="{D73E0CFE-D12B-07C1-630E-19E254705279}"/>
          </ac:cxnSpMkLst>
        </pc:cxnChg>
        <pc:cxnChg chg="add mod">
          <ac:chgData name="Hyatt, Jacob E CDT 2025" userId="8b9d417a-8c46-4136-87d3-9b6e2d7ca5cb" providerId="ADAL" clId="{F4CA3E4E-3814-4E1C-81A1-76E73E7F0F7B}" dt="2024-12-10T16:16:16.861" v="3162" actId="1076"/>
          <ac:cxnSpMkLst>
            <pc:docMk/>
            <pc:sldMk cId="687997316" sldId="7792"/>
            <ac:cxnSpMk id="30" creationId="{AD98B075-D167-7FF1-1AC1-A791D29B92DD}"/>
          </ac:cxnSpMkLst>
        </pc:cxnChg>
        <pc:cxnChg chg="add mod">
          <ac:chgData name="Hyatt, Jacob E CDT 2025" userId="8b9d417a-8c46-4136-87d3-9b6e2d7ca5cb" providerId="ADAL" clId="{F4CA3E4E-3814-4E1C-81A1-76E73E7F0F7B}" dt="2024-12-10T16:16:16.861" v="3162" actId="1076"/>
          <ac:cxnSpMkLst>
            <pc:docMk/>
            <pc:sldMk cId="687997316" sldId="7792"/>
            <ac:cxnSpMk id="32" creationId="{A4345611-4CC6-B8EC-8F19-513499F59A63}"/>
          </ac:cxnSpMkLst>
        </pc:cxnChg>
        <pc:cxnChg chg="add mod">
          <ac:chgData name="Hyatt, Jacob E CDT 2025" userId="8b9d417a-8c46-4136-87d3-9b6e2d7ca5cb" providerId="ADAL" clId="{F4CA3E4E-3814-4E1C-81A1-76E73E7F0F7B}" dt="2024-12-10T16:16:16.861" v="3162" actId="1076"/>
          <ac:cxnSpMkLst>
            <pc:docMk/>
            <pc:sldMk cId="687997316" sldId="7792"/>
            <ac:cxnSpMk id="34" creationId="{EFBD82AE-5E36-63EF-07CF-C66E456E2FE2}"/>
          </ac:cxnSpMkLst>
        </pc:cxnChg>
      </pc:sldChg>
      <pc:sldChg chg="modSp add mod ord modShow">
        <pc:chgData name="Hyatt, Jacob E CDT 2025" userId="8b9d417a-8c46-4136-87d3-9b6e2d7ca5cb" providerId="ADAL" clId="{F4CA3E4E-3814-4E1C-81A1-76E73E7F0F7B}" dt="2024-12-09T13:43:56.408" v="2248" actId="729"/>
        <pc:sldMkLst>
          <pc:docMk/>
          <pc:sldMk cId="1894668777" sldId="7793"/>
        </pc:sldMkLst>
        <pc:spChg chg="mod">
          <ac:chgData name="Hyatt, Jacob E CDT 2025" userId="8b9d417a-8c46-4136-87d3-9b6e2d7ca5cb" providerId="ADAL" clId="{F4CA3E4E-3814-4E1C-81A1-76E73E7F0F7B}" dt="2024-12-09T12:33:56.411" v="1859" actId="20577"/>
          <ac:spMkLst>
            <pc:docMk/>
            <pc:sldMk cId="1894668777" sldId="7793"/>
            <ac:spMk id="3" creationId="{2C6EABEE-0737-4272-9467-7BC5C0813DCE}"/>
          </ac:spMkLst>
        </pc:spChg>
      </pc:sldChg>
      <pc:sldChg chg="addSp modSp add mod modTransition">
        <pc:chgData name="Hyatt, Jacob E CDT 2025" userId="8b9d417a-8c46-4136-87d3-9b6e2d7ca5cb" providerId="ADAL" clId="{F4CA3E4E-3814-4E1C-81A1-76E73E7F0F7B}" dt="2024-12-10T17:50:08.769" v="3298" actId="20577"/>
        <pc:sldMkLst>
          <pc:docMk/>
          <pc:sldMk cId="4072707640" sldId="7794"/>
        </pc:sldMkLst>
        <pc:spChg chg="mod">
          <ac:chgData name="Hyatt, Jacob E CDT 2025" userId="8b9d417a-8c46-4136-87d3-9b6e2d7ca5cb" providerId="ADAL" clId="{F4CA3E4E-3814-4E1C-81A1-76E73E7F0F7B}" dt="2024-12-10T17:50:08.769" v="3298" actId="20577"/>
          <ac:spMkLst>
            <pc:docMk/>
            <pc:sldMk cId="4072707640" sldId="7794"/>
            <ac:spMk id="2" creationId="{3FED1D4D-C271-4219-97BB-FB6D9686BC18}"/>
          </ac:spMkLst>
        </pc:spChg>
        <pc:spChg chg="add mod">
          <ac:chgData name="Hyatt, Jacob E CDT 2025" userId="8b9d417a-8c46-4136-87d3-9b6e2d7ca5cb" providerId="ADAL" clId="{F4CA3E4E-3814-4E1C-81A1-76E73E7F0F7B}" dt="2024-12-09T08:51:33.646" v="1095" actId="1076"/>
          <ac:spMkLst>
            <pc:docMk/>
            <pc:sldMk cId="4072707640" sldId="7794"/>
            <ac:spMk id="3" creationId="{2A3FCE0C-12A2-66F3-DB85-2F1AD4C84CE7}"/>
          </ac:spMkLst>
        </pc:spChg>
        <pc:spChg chg="mod">
          <ac:chgData name="Hyatt, Jacob E CDT 2025" userId="8b9d417a-8c46-4136-87d3-9b6e2d7ca5cb" providerId="ADAL" clId="{F4CA3E4E-3814-4E1C-81A1-76E73E7F0F7B}" dt="2024-12-09T08:51:22.671" v="1093" actId="1076"/>
          <ac:spMkLst>
            <pc:docMk/>
            <pc:sldMk cId="4072707640" sldId="7794"/>
            <ac:spMk id="253" creationId="{CCD85B88-B77D-5CD6-7E95-3A07EB78152D}"/>
          </ac:spMkLst>
        </pc:spChg>
      </pc:sldChg>
      <pc:sldChg chg="delSp add mod">
        <pc:chgData name="Hyatt, Jacob E CDT 2025" userId="8b9d417a-8c46-4136-87d3-9b6e2d7ca5cb" providerId="ADAL" clId="{F4CA3E4E-3814-4E1C-81A1-76E73E7F0F7B}" dt="2024-12-09T08:51:03.242" v="1091" actId="478"/>
        <pc:sldMkLst>
          <pc:docMk/>
          <pc:sldMk cId="1814525266" sldId="7795"/>
        </pc:sldMkLst>
        <pc:spChg chg="del">
          <ac:chgData name="Hyatt, Jacob E CDT 2025" userId="8b9d417a-8c46-4136-87d3-9b6e2d7ca5cb" providerId="ADAL" clId="{F4CA3E4E-3814-4E1C-81A1-76E73E7F0F7B}" dt="2024-12-09T08:51:03.242" v="1091" actId="478"/>
          <ac:spMkLst>
            <pc:docMk/>
            <pc:sldMk cId="1814525266" sldId="7795"/>
            <ac:spMk id="253" creationId="{CCD85B88-B77D-5CD6-7E95-3A07EB78152D}"/>
          </ac:spMkLst>
        </pc:spChg>
        <pc:spChg chg="del">
          <ac:chgData name="Hyatt, Jacob E CDT 2025" userId="8b9d417a-8c46-4136-87d3-9b6e2d7ca5cb" providerId="ADAL" clId="{F4CA3E4E-3814-4E1C-81A1-76E73E7F0F7B}" dt="2024-12-09T08:51:01.232" v="1090" actId="478"/>
          <ac:spMkLst>
            <pc:docMk/>
            <pc:sldMk cId="1814525266" sldId="7795"/>
            <ac:spMk id="254" creationId="{ABEC78B0-736B-643C-706B-F14FC8644D3C}"/>
          </ac:spMkLst>
        </pc:spChg>
      </pc:sldChg>
      <pc:sldChg chg="addSp delSp modSp new mod modNotesTx">
        <pc:chgData name="Hyatt, Jacob E CDT 2025" userId="8b9d417a-8c46-4136-87d3-9b6e2d7ca5cb" providerId="ADAL" clId="{F4CA3E4E-3814-4E1C-81A1-76E73E7F0F7B}" dt="2024-12-10T16:05:24.625" v="3024"/>
        <pc:sldMkLst>
          <pc:docMk/>
          <pc:sldMk cId="1684496345" sldId="7796"/>
        </pc:sldMkLst>
        <pc:spChg chg="del">
          <ac:chgData name="Hyatt, Jacob E CDT 2025" userId="8b9d417a-8c46-4136-87d3-9b6e2d7ca5cb" providerId="ADAL" clId="{F4CA3E4E-3814-4E1C-81A1-76E73E7F0F7B}" dt="2024-12-09T09:02:35.689" v="1542" actId="478"/>
          <ac:spMkLst>
            <pc:docMk/>
            <pc:sldMk cId="1684496345" sldId="7796"/>
            <ac:spMk id="2" creationId="{3D40F958-7E57-7480-4D5A-F593631AD343}"/>
          </ac:spMkLst>
        </pc:spChg>
        <pc:spChg chg="del">
          <ac:chgData name="Hyatt, Jacob E CDT 2025" userId="8b9d417a-8c46-4136-87d3-9b6e2d7ca5cb" providerId="ADAL" clId="{F4CA3E4E-3814-4E1C-81A1-76E73E7F0F7B}" dt="2024-12-09T09:02:37.259" v="1543" actId="478"/>
          <ac:spMkLst>
            <pc:docMk/>
            <pc:sldMk cId="1684496345" sldId="7796"/>
            <ac:spMk id="3" creationId="{29CAB53F-54D9-6954-B830-9D88D2DEE32C}"/>
          </ac:spMkLst>
        </pc:spChg>
        <pc:spChg chg="add mod">
          <ac:chgData name="Hyatt, Jacob E CDT 2025" userId="8b9d417a-8c46-4136-87d3-9b6e2d7ca5cb" providerId="ADAL" clId="{F4CA3E4E-3814-4E1C-81A1-76E73E7F0F7B}" dt="2024-12-09T09:03:00.045" v="1566" actId="20577"/>
          <ac:spMkLst>
            <pc:docMk/>
            <pc:sldMk cId="1684496345" sldId="7796"/>
            <ac:spMk id="9" creationId="{019CC54B-44D8-5C4F-3EDF-BCA4AD64E2FA}"/>
          </ac:spMkLst>
        </pc:spChg>
        <pc:spChg chg="add mod">
          <ac:chgData name="Hyatt, Jacob E CDT 2025" userId="8b9d417a-8c46-4136-87d3-9b6e2d7ca5cb" providerId="ADAL" clId="{F4CA3E4E-3814-4E1C-81A1-76E73E7F0F7B}" dt="2024-12-09T09:03:58.278" v="1659" actId="1076"/>
          <ac:spMkLst>
            <pc:docMk/>
            <pc:sldMk cId="1684496345" sldId="7796"/>
            <ac:spMk id="10" creationId="{C9E6BEC0-EEBF-B7BC-A877-E75D2E9D6A7A}"/>
          </ac:spMkLst>
        </pc:spChg>
        <pc:picChg chg="add mod">
          <ac:chgData name="Hyatt, Jacob E CDT 2025" userId="8b9d417a-8c46-4136-87d3-9b6e2d7ca5cb" providerId="ADAL" clId="{F4CA3E4E-3814-4E1C-81A1-76E73E7F0F7B}" dt="2024-12-10T16:05:14.500" v="3022"/>
          <ac:picMkLst>
            <pc:docMk/>
            <pc:sldMk cId="1684496345" sldId="7796"/>
            <ac:picMk id="2" creationId="{300EB0A6-9AC0-87A1-C955-8A1050C63A66}"/>
          </ac:picMkLst>
        </pc:picChg>
        <pc:picChg chg="add mod">
          <ac:chgData name="Hyatt, Jacob E CDT 2025" userId="8b9d417a-8c46-4136-87d3-9b6e2d7ca5cb" providerId="ADAL" clId="{F4CA3E4E-3814-4E1C-81A1-76E73E7F0F7B}" dt="2024-12-10T16:05:14.500" v="3022"/>
          <ac:picMkLst>
            <pc:docMk/>
            <pc:sldMk cId="1684496345" sldId="7796"/>
            <ac:picMk id="3" creationId="{2F75B299-6DC5-CBF4-466B-2E9C7B34A853}"/>
          </ac:picMkLst>
        </pc:picChg>
        <pc:picChg chg="add del mod modCrop">
          <ac:chgData name="Hyatt, Jacob E CDT 2025" userId="8b9d417a-8c46-4136-87d3-9b6e2d7ca5cb" providerId="ADAL" clId="{F4CA3E4E-3814-4E1C-81A1-76E73E7F0F7B}" dt="2024-12-09T09:02:03.507" v="1536" actId="478"/>
          <ac:picMkLst>
            <pc:docMk/>
            <pc:sldMk cId="1684496345" sldId="7796"/>
            <ac:picMk id="5" creationId="{04A3A337-FA91-454C-8FBE-57337B494B36}"/>
          </ac:picMkLst>
        </pc:picChg>
        <pc:picChg chg="add mod">
          <ac:chgData name="Hyatt, Jacob E CDT 2025" userId="8b9d417a-8c46-4136-87d3-9b6e2d7ca5cb" providerId="ADAL" clId="{F4CA3E4E-3814-4E1C-81A1-76E73E7F0F7B}" dt="2024-12-10T16:05:14.500" v="3022"/>
          <ac:picMkLst>
            <pc:docMk/>
            <pc:sldMk cId="1684496345" sldId="7796"/>
            <ac:picMk id="5" creationId="{F9EC7297-B5F7-C542-6C7E-A54629F2C871}"/>
          </ac:picMkLst>
        </pc:picChg>
        <pc:picChg chg="add del mod ord">
          <ac:chgData name="Hyatt, Jacob E CDT 2025" userId="8b9d417a-8c46-4136-87d3-9b6e2d7ca5cb" providerId="ADAL" clId="{F4CA3E4E-3814-4E1C-81A1-76E73E7F0F7B}" dt="2024-12-10T16:05:23.973" v="3023" actId="478"/>
          <ac:picMkLst>
            <pc:docMk/>
            <pc:sldMk cId="1684496345" sldId="7796"/>
            <ac:picMk id="6" creationId="{E6FB5091-3230-0FBD-8CE7-3C424ABA2EFA}"/>
          </ac:picMkLst>
        </pc:picChg>
        <pc:picChg chg="add del mod ord">
          <ac:chgData name="Hyatt, Jacob E CDT 2025" userId="8b9d417a-8c46-4136-87d3-9b6e2d7ca5cb" providerId="ADAL" clId="{F4CA3E4E-3814-4E1C-81A1-76E73E7F0F7B}" dt="2024-12-10T16:05:23.973" v="3023" actId="478"/>
          <ac:picMkLst>
            <pc:docMk/>
            <pc:sldMk cId="1684496345" sldId="7796"/>
            <ac:picMk id="7" creationId="{F1BA93EC-EF55-AB12-65C3-E731A16F0FAF}"/>
          </ac:picMkLst>
        </pc:picChg>
        <pc:picChg chg="add del mod ord">
          <ac:chgData name="Hyatt, Jacob E CDT 2025" userId="8b9d417a-8c46-4136-87d3-9b6e2d7ca5cb" providerId="ADAL" clId="{F4CA3E4E-3814-4E1C-81A1-76E73E7F0F7B}" dt="2024-12-10T16:05:23.973" v="3023" actId="478"/>
          <ac:picMkLst>
            <pc:docMk/>
            <pc:sldMk cId="1684496345" sldId="7796"/>
            <ac:picMk id="8" creationId="{21F1CF60-B722-38D9-81AC-AF30C40F5BC1}"/>
          </ac:picMkLst>
        </pc:picChg>
        <pc:picChg chg="add mod">
          <ac:chgData name="Hyatt, Jacob E CDT 2025" userId="8b9d417a-8c46-4136-87d3-9b6e2d7ca5cb" providerId="ADAL" clId="{F4CA3E4E-3814-4E1C-81A1-76E73E7F0F7B}" dt="2024-12-10T16:05:14.500" v="3022"/>
          <ac:picMkLst>
            <pc:docMk/>
            <pc:sldMk cId="1684496345" sldId="7796"/>
            <ac:picMk id="11" creationId="{8A55BD4E-5FF5-7DC9-DA05-4FCED7834AEB}"/>
          </ac:picMkLst>
        </pc:picChg>
        <pc:picChg chg="add mod">
          <ac:chgData name="Hyatt, Jacob E CDT 2025" userId="8b9d417a-8c46-4136-87d3-9b6e2d7ca5cb" providerId="ADAL" clId="{F4CA3E4E-3814-4E1C-81A1-76E73E7F0F7B}" dt="2024-12-10T16:05:24.625" v="3024"/>
          <ac:picMkLst>
            <pc:docMk/>
            <pc:sldMk cId="1684496345" sldId="7796"/>
            <ac:picMk id="12" creationId="{FDF5922E-A8E5-38F1-1740-1B9C84B660B4}"/>
          </ac:picMkLst>
        </pc:picChg>
        <pc:picChg chg="add mod">
          <ac:chgData name="Hyatt, Jacob E CDT 2025" userId="8b9d417a-8c46-4136-87d3-9b6e2d7ca5cb" providerId="ADAL" clId="{F4CA3E4E-3814-4E1C-81A1-76E73E7F0F7B}" dt="2024-12-10T16:05:24.625" v="3024"/>
          <ac:picMkLst>
            <pc:docMk/>
            <pc:sldMk cId="1684496345" sldId="7796"/>
            <ac:picMk id="13" creationId="{7BC44D27-F4F7-39BA-E7BE-61ABA1FC9E0E}"/>
          </ac:picMkLst>
        </pc:picChg>
        <pc:picChg chg="add mod">
          <ac:chgData name="Hyatt, Jacob E CDT 2025" userId="8b9d417a-8c46-4136-87d3-9b6e2d7ca5cb" providerId="ADAL" clId="{F4CA3E4E-3814-4E1C-81A1-76E73E7F0F7B}" dt="2024-12-10T16:05:24.625" v="3024"/>
          <ac:picMkLst>
            <pc:docMk/>
            <pc:sldMk cId="1684496345" sldId="7796"/>
            <ac:picMk id="14" creationId="{F791AC3B-F454-3CA7-7671-DBF1808E5EAE}"/>
          </ac:picMkLst>
        </pc:picChg>
        <pc:picChg chg="add mod">
          <ac:chgData name="Hyatt, Jacob E CDT 2025" userId="8b9d417a-8c46-4136-87d3-9b6e2d7ca5cb" providerId="ADAL" clId="{F4CA3E4E-3814-4E1C-81A1-76E73E7F0F7B}" dt="2024-12-10T16:05:24.625" v="3024"/>
          <ac:picMkLst>
            <pc:docMk/>
            <pc:sldMk cId="1684496345" sldId="7796"/>
            <ac:picMk id="15" creationId="{322CB7F4-AC12-163D-2605-E3CAD57F00C4}"/>
          </ac:picMkLst>
        </pc:picChg>
      </pc:sldChg>
      <pc:sldChg chg="addSp delSp modSp add del mod modTransition">
        <pc:chgData name="Hyatt, Jacob E CDT 2025" userId="8b9d417a-8c46-4136-87d3-9b6e2d7ca5cb" providerId="ADAL" clId="{F4CA3E4E-3814-4E1C-81A1-76E73E7F0F7B}" dt="2024-12-09T08:53:33.671" v="1134" actId="47"/>
        <pc:sldMkLst>
          <pc:docMk/>
          <pc:sldMk cId="2477095406" sldId="7797"/>
        </pc:sldMkLst>
        <pc:spChg chg="mod">
          <ac:chgData name="Hyatt, Jacob E CDT 2025" userId="8b9d417a-8c46-4136-87d3-9b6e2d7ca5cb" providerId="ADAL" clId="{F4CA3E4E-3814-4E1C-81A1-76E73E7F0F7B}" dt="2024-12-09T08:52:00.916" v="1123" actId="20577"/>
          <ac:spMkLst>
            <pc:docMk/>
            <pc:sldMk cId="2477095406" sldId="7797"/>
            <ac:spMk id="2" creationId="{3FED1D4D-C271-4219-97BB-FB6D9686BC18}"/>
          </ac:spMkLst>
        </pc:spChg>
        <pc:spChg chg="del">
          <ac:chgData name="Hyatt, Jacob E CDT 2025" userId="8b9d417a-8c46-4136-87d3-9b6e2d7ca5cb" providerId="ADAL" clId="{F4CA3E4E-3814-4E1C-81A1-76E73E7F0F7B}" dt="2024-12-09T08:52:20.361" v="1125" actId="478"/>
          <ac:spMkLst>
            <pc:docMk/>
            <pc:sldMk cId="2477095406" sldId="7797"/>
            <ac:spMk id="3" creationId="{2A3FCE0C-12A2-66F3-DB85-2F1AD4C84CE7}"/>
          </ac:spMkLst>
        </pc:spChg>
        <pc:spChg chg="add mod">
          <ac:chgData name="Hyatt, Jacob E CDT 2025" userId="8b9d417a-8c46-4136-87d3-9b6e2d7ca5cb" providerId="ADAL" clId="{F4CA3E4E-3814-4E1C-81A1-76E73E7F0F7B}" dt="2024-12-09T08:52:16.759" v="1124"/>
          <ac:spMkLst>
            <pc:docMk/>
            <pc:sldMk cId="2477095406" sldId="7797"/>
            <ac:spMk id="9" creationId="{4C76E2A2-986D-34D5-CAE7-E5C5CB9FC07A}"/>
          </ac:spMkLst>
        </pc:spChg>
        <pc:spChg chg="del">
          <ac:chgData name="Hyatt, Jacob E CDT 2025" userId="8b9d417a-8c46-4136-87d3-9b6e2d7ca5cb" providerId="ADAL" clId="{F4CA3E4E-3814-4E1C-81A1-76E73E7F0F7B}" dt="2024-12-09T08:52:20.361" v="1125" actId="478"/>
          <ac:spMkLst>
            <pc:docMk/>
            <pc:sldMk cId="2477095406" sldId="7797"/>
            <ac:spMk id="11" creationId="{F3DFCF00-1C7F-5F88-4DE9-EB358A16CBB8}"/>
          </ac:spMkLst>
        </pc:spChg>
        <pc:spChg chg="del">
          <ac:chgData name="Hyatt, Jacob E CDT 2025" userId="8b9d417a-8c46-4136-87d3-9b6e2d7ca5cb" providerId="ADAL" clId="{F4CA3E4E-3814-4E1C-81A1-76E73E7F0F7B}" dt="2024-12-09T08:52:20.361" v="1125" actId="478"/>
          <ac:spMkLst>
            <pc:docMk/>
            <pc:sldMk cId="2477095406" sldId="7797"/>
            <ac:spMk id="12" creationId="{0BFA8CB2-886E-618F-CC7C-E5F89AD109E6}"/>
          </ac:spMkLst>
        </pc:spChg>
        <pc:spChg chg="del">
          <ac:chgData name="Hyatt, Jacob E CDT 2025" userId="8b9d417a-8c46-4136-87d3-9b6e2d7ca5cb" providerId="ADAL" clId="{F4CA3E4E-3814-4E1C-81A1-76E73E7F0F7B}" dt="2024-12-09T08:52:20.361" v="1125" actId="478"/>
          <ac:spMkLst>
            <pc:docMk/>
            <pc:sldMk cId="2477095406" sldId="7797"/>
            <ac:spMk id="13" creationId="{8023A56D-8277-83DF-A02E-7404A2FBF433}"/>
          </ac:spMkLst>
        </pc:spChg>
        <pc:spChg chg="del">
          <ac:chgData name="Hyatt, Jacob E CDT 2025" userId="8b9d417a-8c46-4136-87d3-9b6e2d7ca5cb" providerId="ADAL" clId="{F4CA3E4E-3814-4E1C-81A1-76E73E7F0F7B}" dt="2024-12-09T08:52:20.361" v="1125" actId="478"/>
          <ac:spMkLst>
            <pc:docMk/>
            <pc:sldMk cId="2477095406" sldId="7797"/>
            <ac:spMk id="14" creationId="{4329B819-0D8E-8E8F-D0E3-E11D89C17322}"/>
          </ac:spMkLst>
        </pc:spChg>
        <pc:spChg chg="del">
          <ac:chgData name="Hyatt, Jacob E CDT 2025" userId="8b9d417a-8c46-4136-87d3-9b6e2d7ca5cb" providerId="ADAL" clId="{F4CA3E4E-3814-4E1C-81A1-76E73E7F0F7B}" dt="2024-12-09T08:52:20.361" v="1125" actId="478"/>
          <ac:spMkLst>
            <pc:docMk/>
            <pc:sldMk cId="2477095406" sldId="7797"/>
            <ac:spMk id="15" creationId="{88B28644-5536-18AA-91AC-92E0883E3C41}"/>
          </ac:spMkLst>
        </pc:spChg>
        <pc:spChg chg="del">
          <ac:chgData name="Hyatt, Jacob E CDT 2025" userId="8b9d417a-8c46-4136-87d3-9b6e2d7ca5cb" providerId="ADAL" clId="{F4CA3E4E-3814-4E1C-81A1-76E73E7F0F7B}" dt="2024-12-09T08:52:20.361" v="1125" actId="478"/>
          <ac:spMkLst>
            <pc:docMk/>
            <pc:sldMk cId="2477095406" sldId="7797"/>
            <ac:spMk id="16" creationId="{3D7BACAA-4745-6531-FB1C-82B6A3F0FEFB}"/>
          </ac:spMkLst>
        </pc:spChg>
        <pc:spChg chg="del">
          <ac:chgData name="Hyatt, Jacob E CDT 2025" userId="8b9d417a-8c46-4136-87d3-9b6e2d7ca5cb" providerId="ADAL" clId="{F4CA3E4E-3814-4E1C-81A1-76E73E7F0F7B}" dt="2024-12-09T08:52:20.361" v="1125" actId="478"/>
          <ac:spMkLst>
            <pc:docMk/>
            <pc:sldMk cId="2477095406" sldId="7797"/>
            <ac:spMk id="17" creationId="{7D5A93AD-C905-392A-EC24-3CFD1815E7A0}"/>
          </ac:spMkLst>
        </pc:spChg>
        <pc:spChg chg="del">
          <ac:chgData name="Hyatt, Jacob E CDT 2025" userId="8b9d417a-8c46-4136-87d3-9b6e2d7ca5cb" providerId="ADAL" clId="{F4CA3E4E-3814-4E1C-81A1-76E73E7F0F7B}" dt="2024-12-09T08:52:20.361" v="1125" actId="478"/>
          <ac:spMkLst>
            <pc:docMk/>
            <pc:sldMk cId="2477095406" sldId="7797"/>
            <ac:spMk id="18" creationId="{C108A125-30CC-354A-17FA-4AC7DA06416D}"/>
          </ac:spMkLst>
        </pc:spChg>
        <pc:spChg chg="del">
          <ac:chgData name="Hyatt, Jacob E CDT 2025" userId="8b9d417a-8c46-4136-87d3-9b6e2d7ca5cb" providerId="ADAL" clId="{F4CA3E4E-3814-4E1C-81A1-76E73E7F0F7B}" dt="2024-12-09T08:52:20.361" v="1125" actId="478"/>
          <ac:spMkLst>
            <pc:docMk/>
            <pc:sldMk cId="2477095406" sldId="7797"/>
            <ac:spMk id="19" creationId="{5C0B7B71-6C45-70D3-1F0A-FCD013A94694}"/>
          </ac:spMkLst>
        </pc:spChg>
        <pc:spChg chg="del">
          <ac:chgData name="Hyatt, Jacob E CDT 2025" userId="8b9d417a-8c46-4136-87d3-9b6e2d7ca5cb" providerId="ADAL" clId="{F4CA3E4E-3814-4E1C-81A1-76E73E7F0F7B}" dt="2024-12-09T08:52:20.361" v="1125" actId="478"/>
          <ac:spMkLst>
            <pc:docMk/>
            <pc:sldMk cId="2477095406" sldId="7797"/>
            <ac:spMk id="20" creationId="{E84E18A7-E98E-7FCD-A7C9-3520B6F66933}"/>
          </ac:spMkLst>
        </pc:spChg>
        <pc:spChg chg="del">
          <ac:chgData name="Hyatt, Jacob E CDT 2025" userId="8b9d417a-8c46-4136-87d3-9b6e2d7ca5cb" providerId="ADAL" clId="{F4CA3E4E-3814-4E1C-81A1-76E73E7F0F7B}" dt="2024-12-09T08:52:20.361" v="1125" actId="478"/>
          <ac:spMkLst>
            <pc:docMk/>
            <pc:sldMk cId="2477095406" sldId="7797"/>
            <ac:spMk id="21" creationId="{FDAC6756-83E0-4312-A247-1024B404A566}"/>
          </ac:spMkLst>
        </pc:spChg>
        <pc:spChg chg="del">
          <ac:chgData name="Hyatt, Jacob E CDT 2025" userId="8b9d417a-8c46-4136-87d3-9b6e2d7ca5cb" providerId="ADAL" clId="{F4CA3E4E-3814-4E1C-81A1-76E73E7F0F7B}" dt="2024-12-09T08:52:20.361" v="1125" actId="478"/>
          <ac:spMkLst>
            <pc:docMk/>
            <pc:sldMk cId="2477095406" sldId="7797"/>
            <ac:spMk id="22" creationId="{A90C440E-A092-8B10-87FA-536CDCC204A9}"/>
          </ac:spMkLst>
        </pc:spChg>
        <pc:spChg chg="del">
          <ac:chgData name="Hyatt, Jacob E CDT 2025" userId="8b9d417a-8c46-4136-87d3-9b6e2d7ca5cb" providerId="ADAL" clId="{F4CA3E4E-3814-4E1C-81A1-76E73E7F0F7B}" dt="2024-12-09T08:52:20.361" v="1125" actId="478"/>
          <ac:spMkLst>
            <pc:docMk/>
            <pc:sldMk cId="2477095406" sldId="7797"/>
            <ac:spMk id="23" creationId="{2BA751A5-BFF0-9A2F-3548-10983B2C2424}"/>
          </ac:spMkLst>
        </pc:spChg>
        <pc:spChg chg="del">
          <ac:chgData name="Hyatt, Jacob E CDT 2025" userId="8b9d417a-8c46-4136-87d3-9b6e2d7ca5cb" providerId="ADAL" clId="{F4CA3E4E-3814-4E1C-81A1-76E73E7F0F7B}" dt="2024-12-09T08:52:20.361" v="1125" actId="478"/>
          <ac:spMkLst>
            <pc:docMk/>
            <pc:sldMk cId="2477095406" sldId="7797"/>
            <ac:spMk id="24" creationId="{F9912BE3-DF84-0527-37DD-CD898290B916}"/>
          </ac:spMkLst>
        </pc:spChg>
        <pc:spChg chg="del">
          <ac:chgData name="Hyatt, Jacob E CDT 2025" userId="8b9d417a-8c46-4136-87d3-9b6e2d7ca5cb" providerId="ADAL" clId="{F4CA3E4E-3814-4E1C-81A1-76E73E7F0F7B}" dt="2024-12-09T08:52:20.361" v="1125" actId="478"/>
          <ac:spMkLst>
            <pc:docMk/>
            <pc:sldMk cId="2477095406" sldId="7797"/>
            <ac:spMk id="25" creationId="{CD4E0196-6744-F96D-FBF8-41F425AB12F5}"/>
          </ac:spMkLst>
        </pc:spChg>
        <pc:spChg chg="del">
          <ac:chgData name="Hyatt, Jacob E CDT 2025" userId="8b9d417a-8c46-4136-87d3-9b6e2d7ca5cb" providerId="ADAL" clId="{F4CA3E4E-3814-4E1C-81A1-76E73E7F0F7B}" dt="2024-12-09T08:52:20.361" v="1125" actId="478"/>
          <ac:spMkLst>
            <pc:docMk/>
            <pc:sldMk cId="2477095406" sldId="7797"/>
            <ac:spMk id="26" creationId="{24E619BA-1891-92EA-983F-DF38F1865F94}"/>
          </ac:spMkLst>
        </pc:spChg>
        <pc:spChg chg="del">
          <ac:chgData name="Hyatt, Jacob E CDT 2025" userId="8b9d417a-8c46-4136-87d3-9b6e2d7ca5cb" providerId="ADAL" clId="{F4CA3E4E-3814-4E1C-81A1-76E73E7F0F7B}" dt="2024-12-09T08:52:20.361" v="1125" actId="478"/>
          <ac:spMkLst>
            <pc:docMk/>
            <pc:sldMk cId="2477095406" sldId="7797"/>
            <ac:spMk id="27" creationId="{FBB6BBD3-2F19-DD77-CA8F-D0DFE433A068}"/>
          </ac:spMkLst>
        </pc:spChg>
        <pc:spChg chg="del">
          <ac:chgData name="Hyatt, Jacob E CDT 2025" userId="8b9d417a-8c46-4136-87d3-9b6e2d7ca5cb" providerId="ADAL" clId="{F4CA3E4E-3814-4E1C-81A1-76E73E7F0F7B}" dt="2024-12-09T08:52:20.361" v="1125" actId="478"/>
          <ac:spMkLst>
            <pc:docMk/>
            <pc:sldMk cId="2477095406" sldId="7797"/>
            <ac:spMk id="28" creationId="{80D6C246-69BA-1AC6-9207-EDA6DE20F54B}"/>
          </ac:spMkLst>
        </pc:spChg>
        <pc:spChg chg="del">
          <ac:chgData name="Hyatt, Jacob E CDT 2025" userId="8b9d417a-8c46-4136-87d3-9b6e2d7ca5cb" providerId="ADAL" clId="{F4CA3E4E-3814-4E1C-81A1-76E73E7F0F7B}" dt="2024-12-09T08:52:20.361" v="1125" actId="478"/>
          <ac:spMkLst>
            <pc:docMk/>
            <pc:sldMk cId="2477095406" sldId="7797"/>
            <ac:spMk id="29" creationId="{1302F5FF-7F17-1C3B-41A2-DCB89B4416FD}"/>
          </ac:spMkLst>
        </pc:spChg>
        <pc:spChg chg="del">
          <ac:chgData name="Hyatt, Jacob E CDT 2025" userId="8b9d417a-8c46-4136-87d3-9b6e2d7ca5cb" providerId="ADAL" clId="{F4CA3E4E-3814-4E1C-81A1-76E73E7F0F7B}" dt="2024-12-09T08:52:20.361" v="1125" actId="478"/>
          <ac:spMkLst>
            <pc:docMk/>
            <pc:sldMk cId="2477095406" sldId="7797"/>
            <ac:spMk id="30" creationId="{25D0D5F8-5174-8A1B-A015-2F551F0EB1A4}"/>
          </ac:spMkLst>
        </pc:spChg>
        <pc:spChg chg="del">
          <ac:chgData name="Hyatt, Jacob E CDT 2025" userId="8b9d417a-8c46-4136-87d3-9b6e2d7ca5cb" providerId="ADAL" clId="{F4CA3E4E-3814-4E1C-81A1-76E73E7F0F7B}" dt="2024-12-09T08:52:20.361" v="1125" actId="478"/>
          <ac:spMkLst>
            <pc:docMk/>
            <pc:sldMk cId="2477095406" sldId="7797"/>
            <ac:spMk id="31" creationId="{A01686F7-C57D-2559-B842-4948568C33CA}"/>
          </ac:spMkLst>
        </pc:spChg>
        <pc:spChg chg="del">
          <ac:chgData name="Hyatt, Jacob E CDT 2025" userId="8b9d417a-8c46-4136-87d3-9b6e2d7ca5cb" providerId="ADAL" clId="{F4CA3E4E-3814-4E1C-81A1-76E73E7F0F7B}" dt="2024-12-09T08:52:20.361" v="1125" actId="478"/>
          <ac:spMkLst>
            <pc:docMk/>
            <pc:sldMk cId="2477095406" sldId="7797"/>
            <ac:spMk id="32" creationId="{BE66A499-F097-EC24-033E-C58B4B120CE7}"/>
          </ac:spMkLst>
        </pc:spChg>
        <pc:spChg chg="add mod">
          <ac:chgData name="Hyatt, Jacob E CDT 2025" userId="8b9d417a-8c46-4136-87d3-9b6e2d7ca5cb" providerId="ADAL" clId="{F4CA3E4E-3814-4E1C-81A1-76E73E7F0F7B}" dt="2024-12-09T08:52:16.759" v="1124"/>
          <ac:spMkLst>
            <pc:docMk/>
            <pc:sldMk cId="2477095406" sldId="7797"/>
            <ac:spMk id="33" creationId="{38C5F85D-928E-C7C6-EFB5-E12575524B33}"/>
          </ac:spMkLst>
        </pc:spChg>
        <pc:spChg chg="add mod">
          <ac:chgData name="Hyatt, Jacob E CDT 2025" userId="8b9d417a-8c46-4136-87d3-9b6e2d7ca5cb" providerId="ADAL" clId="{F4CA3E4E-3814-4E1C-81A1-76E73E7F0F7B}" dt="2024-12-09T08:52:16.759" v="1124"/>
          <ac:spMkLst>
            <pc:docMk/>
            <pc:sldMk cId="2477095406" sldId="7797"/>
            <ac:spMk id="34" creationId="{A14A5FB9-819A-CC15-AFD6-2DFB7C9EA604}"/>
          </ac:spMkLst>
        </pc:spChg>
        <pc:spChg chg="add mod">
          <ac:chgData name="Hyatt, Jacob E CDT 2025" userId="8b9d417a-8c46-4136-87d3-9b6e2d7ca5cb" providerId="ADAL" clId="{F4CA3E4E-3814-4E1C-81A1-76E73E7F0F7B}" dt="2024-12-09T08:52:16.759" v="1124"/>
          <ac:spMkLst>
            <pc:docMk/>
            <pc:sldMk cId="2477095406" sldId="7797"/>
            <ac:spMk id="35" creationId="{F5FAD7B0-C19F-364C-B413-18CFB3CD9269}"/>
          </ac:spMkLst>
        </pc:spChg>
        <pc:spChg chg="add mod">
          <ac:chgData name="Hyatt, Jacob E CDT 2025" userId="8b9d417a-8c46-4136-87d3-9b6e2d7ca5cb" providerId="ADAL" clId="{F4CA3E4E-3814-4E1C-81A1-76E73E7F0F7B}" dt="2024-12-09T08:52:16.759" v="1124"/>
          <ac:spMkLst>
            <pc:docMk/>
            <pc:sldMk cId="2477095406" sldId="7797"/>
            <ac:spMk id="36" creationId="{3DEB9C9B-A89C-974F-4062-12EFCDD9FBC4}"/>
          </ac:spMkLst>
        </pc:spChg>
        <pc:spChg chg="add mod">
          <ac:chgData name="Hyatt, Jacob E CDT 2025" userId="8b9d417a-8c46-4136-87d3-9b6e2d7ca5cb" providerId="ADAL" clId="{F4CA3E4E-3814-4E1C-81A1-76E73E7F0F7B}" dt="2024-12-09T08:52:16.759" v="1124"/>
          <ac:spMkLst>
            <pc:docMk/>
            <pc:sldMk cId="2477095406" sldId="7797"/>
            <ac:spMk id="37" creationId="{A38BE407-5F6E-E4CF-06E7-D89A78EBE985}"/>
          </ac:spMkLst>
        </pc:spChg>
        <pc:spChg chg="add mod">
          <ac:chgData name="Hyatt, Jacob E CDT 2025" userId="8b9d417a-8c46-4136-87d3-9b6e2d7ca5cb" providerId="ADAL" clId="{F4CA3E4E-3814-4E1C-81A1-76E73E7F0F7B}" dt="2024-12-09T08:52:16.759" v="1124"/>
          <ac:spMkLst>
            <pc:docMk/>
            <pc:sldMk cId="2477095406" sldId="7797"/>
            <ac:spMk id="38" creationId="{AEF89ACA-C1EC-8602-BDD7-F1F78402D6D0}"/>
          </ac:spMkLst>
        </pc:spChg>
        <pc:spChg chg="add mod">
          <ac:chgData name="Hyatt, Jacob E CDT 2025" userId="8b9d417a-8c46-4136-87d3-9b6e2d7ca5cb" providerId="ADAL" clId="{F4CA3E4E-3814-4E1C-81A1-76E73E7F0F7B}" dt="2024-12-09T08:52:16.759" v="1124"/>
          <ac:spMkLst>
            <pc:docMk/>
            <pc:sldMk cId="2477095406" sldId="7797"/>
            <ac:spMk id="39" creationId="{09C0DCCC-06CB-5E80-78F2-38E3B1E81ADF}"/>
          </ac:spMkLst>
        </pc:spChg>
        <pc:spChg chg="add mod">
          <ac:chgData name="Hyatt, Jacob E CDT 2025" userId="8b9d417a-8c46-4136-87d3-9b6e2d7ca5cb" providerId="ADAL" clId="{F4CA3E4E-3814-4E1C-81A1-76E73E7F0F7B}" dt="2024-12-09T08:52:16.759" v="1124"/>
          <ac:spMkLst>
            <pc:docMk/>
            <pc:sldMk cId="2477095406" sldId="7797"/>
            <ac:spMk id="40" creationId="{0A177F08-8721-FA2C-4710-2692E4B54982}"/>
          </ac:spMkLst>
        </pc:spChg>
        <pc:spChg chg="add mod">
          <ac:chgData name="Hyatt, Jacob E CDT 2025" userId="8b9d417a-8c46-4136-87d3-9b6e2d7ca5cb" providerId="ADAL" clId="{F4CA3E4E-3814-4E1C-81A1-76E73E7F0F7B}" dt="2024-12-09T08:52:16.759" v="1124"/>
          <ac:spMkLst>
            <pc:docMk/>
            <pc:sldMk cId="2477095406" sldId="7797"/>
            <ac:spMk id="41" creationId="{918D3593-1F7A-82E2-C463-95C1D13A1530}"/>
          </ac:spMkLst>
        </pc:spChg>
        <pc:spChg chg="add mod">
          <ac:chgData name="Hyatt, Jacob E CDT 2025" userId="8b9d417a-8c46-4136-87d3-9b6e2d7ca5cb" providerId="ADAL" clId="{F4CA3E4E-3814-4E1C-81A1-76E73E7F0F7B}" dt="2024-12-09T08:52:16.759" v="1124"/>
          <ac:spMkLst>
            <pc:docMk/>
            <pc:sldMk cId="2477095406" sldId="7797"/>
            <ac:spMk id="42" creationId="{8994D634-2A9F-614E-66F2-BEB438D4F6CB}"/>
          </ac:spMkLst>
        </pc:spChg>
        <pc:spChg chg="add mod">
          <ac:chgData name="Hyatt, Jacob E CDT 2025" userId="8b9d417a-8c46-4136-87d3-9b6e2d7ca5cb" providerId="ADAL" clId="{F4CA3E4E-3814-4E1C-81A1-76E73E7F0F7B}" dt="2024-12-09T08:52:16.759" v="1124"/>
          <ac:spMkLst>
            <pc:docMk/>
            <pc:sldMk cId="2477095406" sldId="7797"/>
            <ac:spMk id="43" creationId="{5B05E6B8-D651-4E45-80D0-6646806FBF80}"/>
          </ac:spMkLst>
        </pc:spChg>
        <pc:spChg chg="add mod">
          <ac:chgData name="Hyatt, Jacob E CDT 2025" userId="8b9d417a-8c46-4136-87d3-9b6e2d7ca5cb" providerId="ADAL" clId="{F4CA3E4E-3814-4E1C-81A1-76E73E7F0F7B}" dt="2024-12-09T08:52:16.759" v="1124"/>
          <ac:spMkLst>
            <pc:docMk/>
            <pc:sldMk cId="2477095406" sldId="7797"/>
            <ac:spMk id="44" creationId="{CEB62DA8-FF57-0CF1-36B0-A53447907F39}"/>
          </ac:spMkLst>
        </pc:spChg>
        <pc:spChg chg="add mod">
          <ac:chgData name="Hyatt, Jacob E CDT 2025" userId="8b9d417a-8c46-4136-87d3-9b6e2d7ca5cb" providerId="ADAL" clId="{F4CA3E4E-3814-4E1C-81A1-76E73E7F0F7B}" dt="2024-12-09T08:52:16.759" v="1124"/>
          <ac:spMkLst>
            <pc:docMk/>
            <pc:sldMk cId="2477095406" sldId="7797"/>
            <ac:spMk id="45" creationId="{49B88748-494B-AFF0-D3C7-63B58106C3DD}"/>
          </ac:spMkLst>
        </pc:spChg>
        <pc:spChg chg="add mod">
          <ac:chgData name="Hyatt, Jacob E CDT 2025" userId="8b9d417a-8c46-4136-87d3-9b6e2d7ca5cb" providerId="ADAL" clId="{F4CA3E4E-3814-4E1C-81A1-76E73E7F0F7B}" dt="2024-12-09T08:52:16.759" v="1124"/>
          <ac:spMkLst>
            <pc:docMk/>
            <pc:sldMk cId="2477095406" sldId="7797"/>
            <ac:spMk id="46" creationId="{0B7CE584-175B-4D37-F0CE-25F6CF91021C}"/>
          </ac:spMkLst>
        </pc:spChg>
        <pc:spChg chg="add mod">
          <ac:chgData name="Hyatt, Jacob E CDT 2025" userId="8b9d417a-8c46-4136-87d3-9b6e2d7ca5cb" providerId="ADAL" clId="{F4CA3E4E-3814-4E1C-81A1-76E73E7F0F7B}" dt="2024-12-09T08:52:16.759" v="1124"/>
          <ac:spMkLst>
            <pc:docMk/>
            <pc:sldMk cId="2477095406" sldId="7797"/>
            <ac:spMk id="47" creationId="{DF27C391-29DF-0527-F97C-87EFCD9CC9D1}"/>
          </ac:spMkLst>
        </pc:spChg>
        <pc:spChg chg="add mod">
          <ac:chgData name="Hyatt, Jacob E CDT 2025" userId="8b9d417a-8c46-4136-87d3-9b6e2d7ca5cb" providerId="ADAL" clId="{F4CA3E4E-3814-4E1C-81A1-76E73E7F0F7B}" dt="2024-12-09T08:52:16.759" v="1124"/>
          <ac:spMkLst>
            <pc:docMk/>
            <pc:sldMk cId="2477095406" sldId="7797"/>
            <ac:spMk id="48" creationId="{4DD5F6F5-EAA4-5DA9-C5E8-9DF43AD7C04B}"/>
          </ac:spMkLst>
        </pc:spChg>
        <pc:spChg chg="add mod">
          <ac:chgData name="Hyatt, Jacob E CDT 2025" userId="8b9d417a-8c46-4136-87d3-9b6e2d7ca5cb" providerId="ADAL" clId="{F4CA3E4E-3814-4E1C-81A1-76E73E7F0F7B}" dt="2024-12-09T08:52:16.759" v="1124"/>
          <ac:spMkLst>
            <pc:docMk/>
            <pc:sldMk cId="2477095406" sldId="7797"/>
            <ac:spMk id="49" creationId="{1E1D6F3E-3BA0-5CAB-8528-743141F80CA9}"/>
          </ac:spMkLst>
        </pc:spChg>
        <pc:spChg chg="add mod">
          <ac:chgData name="Hyatt, Jacob E CDT 2025" userId="8b9d417a-8c46-4136-87d3-9b6e2d7ca5cb" providerId="ADAL" clId="{F4CA3E4E-3814-4E1C-81A1-76E73E7F0F7B}" dt="2024-12-09T08:52:16.759" v="1124"/>
          <ac:spMkLst>
            <pc:docMk/>
            <pc:sldMk cId="2477095406" sldId="7797"/>
            <ac:spMk id="50" creationId="{A11F0E21-8B7D-E7D7-BD7B-B86675E02993}"/>
          </ac:spMkLst>
        </pc:spChg>
        <pc:spChg chg="add mod">
          <ac:chgData name="Hyatt, Jacob E CDT 2025" userId="8b9d417a-8c46-4136-87d3-9b6e2d7ca5cb" providerId="ADAL" clId="{F4CA3E4E-3814-4E1C-81A1-76E73E7F0F7B}" dt="2024-12-09T08:52:16.759" v="1124"/>
          <ac:spMkLst>
            <pc:docMk/>
            <pc:sldMk cId="2477095406" sldId="7797"/>
            <ac:spMk id="51" creationId="{866AD8AB-F1E6-AA7D-2D55-CB2584F8C427}"/>
          </ac:spMkLst>
        </pc:spChg>
        <pc:spChg chg="add mod">
          <ac:chgData name="Hyatt, Jacob E CDT 2025" userId="8b9d417a-8c46-4136-87d3-9b6e2d7ca5cb" providerId="ADAL" clId="{F4CA3E4E-3814-4E1C-81A1-76E73E7F0F7B}" dt="2024-12-09T08:52:16.759" v="1124"/>
          <ac:spMkLst>
            <pc:docMk/>
            <pc:sldMk cId="2477095406" sldId="7797"/>
            <ac:spMk id="52" creationId="{0A3B50FD-B4B7-0625-2CD1-17A68B5DADA7}"/>
          </ac:spMkLst>
        </pc:spChg>
        <pc:spChg chg="add mod">
          <ac:chgData name="Hyatt, Jacob E CDT 2025" userId="8b9d417a-8c46-4136-87d3-9b6e2d7ca5cb" providerId="ADAL" clId="{F4CA3E4E-3814-4E1C-81A1-76E73E7F0F7B}" dt="2024-12-09T08:52:16.759" v="1124"/>
          <ac:spMkLst>
            <pc:docMk/>
            <pc:sldMk cId="2477095406" sldId="7797"/>
            <ac:spMk id="53" creationId="{FE24B13D-FC48-F811-E8F5-58F067BC3DB6}"/>
          </ac:spMkLst>
        </pc:spChg>
        <pc:spChg chg="add mod">
          <ac:chgData name="Hyatt, Jacob E CDT 2025" userId="8b9d417a-8c46-4136-87d3-9b6e2d7ca5cb" providerId="ADAL" clId="{F4CA3E4E-3814-4E1C-81A1-76E73E7F0F7B}" dt="2024-12-09T08:52:16.759" v="1124"/>
          <ac:spMkLst>
            <pc:docMk/>
            <pc:sldMk cId="2477095406" sldId="7797"/>
            <ac:spMk id="54" creationId="{7845F93A-28B6-BBC6-9361-DAC05D8AD801}"/>
          </ac:spMkLst>
        </pc:spChg>
        <pc:spChg chg="add mod">
          <ac:chgData name="Hyatt, Jacob E CDT 2025" userId="8b9d417a-8c46-4136-87d3-9b6e2d7ca5cb" providerId="ADAL" clId="{F4CA3E4E-3814-4E1C-81A1-76E73E7F0F7B}" dt="2024-12-09T08:52:16.759" v="1124"/>
          <ac:spMkLst>
            <pc:docMk/>
            <pc:sldMk cId="2477095406" sldId="7797"/>
            <ac:spMk id="55" creationId="{C05259AF-349E-36A4-CA46-772576216B9B}"/>
          </ac:spMkLst>
        </pc:spChg>
        <pc:spChg chg="add mod">
          <ac:chgData name="Hyatt, Jacob E CDT 2025" userId="8b9d417a-8c46-4136-87d3-9b6e2d7ca5cb" providerId="ADAL" clId="{F4CA3E4E-3814-4E1C-81A1-76E73E7F0F7B}" dt="2024-12-09T08:52:16.759" v="1124"/>
          <ac:spMkLst>
            <pc:docMk/>
            <pc:sldMk cId="2477095406" sldId="7797"/>
            <ac:spMk id="56" creationId="{C9F6A0C7-63C0-BEAB-38E1-798D56202B72}"/>
          </ac:spMkLst>
        </pc:spChg>
        <pc:spChg chg="add mod">
          <ac:chgData name="Hyatt, Jacob E CDT 2025" userId="8b9d417a-8c46-4136-87d3-9b6e2d7ca5cb" providerId="ADAL" clId="{F4CA3E4E-3814-4E1C-81A1-76E73E7F0F7B}" dt="2024-12-09T08:52:16.759" v="1124"/>
          <ac:spMkLst>
            <pc:docMk/>
            <pc:sldMk cId="2477095406" sldId="7797"/>
            <ac:spMk id="57" creationId="{8FDD81C5-AEAE-3575-C44C-93A722A7D512}"/>
          </ac:spMkLst>
        </pc:spChg>
        <pc:spChg chg="add mod">
          <ac:chgData name="Hyatt, Jacob E CDT 2025" userId="8b9d417a-8c46-4136-87d3-9b6e2d7ca5cb" providerId="ADAL" clId="{F4CA3E4E-3814-4E1C-81A1-76E73E7F0F7B}" dt="2024-12-09T08:52:16.759" v="1124"/>
          <ac:spMkLst>
            <pc:docMk/>
            <pc:sldMk cId="2477095406" sldId="7797"/>
            <ac:spMk id="58" creationId="{CB6A48CA-EA7B-B1EC-FA13-479E00332598}"/>
          </ac:spMkLst>
        </pc:spChg>
        <pc:spChg chg="add mod">
          <ac:chgData name="Hyatt, Jacob E CDT 2025" userId="8b9d417a-8c46-4136-87d3-9b6e2d7ca5cb" providerId="ADAL" clId="{F4CA3E4E-3814-4E1C-81A1-76E73E7F0F7B}" dt="2024-12-09T08:52:16.759" v="1124"/>
          <ac:spMkLst>
            <pc:docMk/>
            <pc:sldMk cId="2477095406" sldId="7797"/>
            <ac:spMk id="59" creationId="{76695C4E-4DCA-A7A9-F520-29E76FC66317}"/>
          </ac:spMkLst>
        </pc:spChg>
        <pc:spChg chg="add mod">
          <ac:chgData name="Hyatt, Jacob E CDT 2025" userId="8b9d417a-8c46-4136-87d3-9b6e2d7ca5cb" providerId="ADAL" clId="{F4CA3E4E-3814-4E1C-81A1-76E73E7F0F7B}" dt="2024-12-09T08:52:16.759" v="1124"/>
          <ac:spMkLst>
            <pc:docMk/>
            <pc:sldMk cId="2477095406" sldId="7797"/>
            <ac:spMk id="60" creationId="{61466E2A-C81F-573A-F4F9-11CAEF96A2DB}"/>
          </ac:spMkLst>
        </pc:spChg>
        <pc:spChg chg="add mod">
          <ac:chgData name="Hyatt, Jacob E CDT 2025" userId="8b9d417a-8c46-4136-87d3-9b6e2d7ca5cb" providerId="ADAL" clId="{F4CA3E4E-3814-4E1C-81A1-76E73E7F0F7B}" dt="2024-12-09T08:52:16.759" v="1124"/>
          <ac:spMkLst>
            <pc:docMk/>
            <pc:sldMk cId="2477095406" sldId="7797"/>
            <ac:spMk id="61" creationId="{7D90DD89-4F03-922A-CE3F-B835401C57AF}"/>
          </ac:spMkLst>
        </pc:spChg>
        <pc:spChg chg="add mod">
          <ac:chgData name="Hyatt, Jacob E CDT 2025" userId="8b9d417a-8c46-4136-87d3-9b6e2d7ca5cb" providerId="ADAL" clId="{F4CA3E4E-3814-4E1C-81A1-76E73E7F0F7B}" dt="2024-12-09T08:52:16.759" v="1124"/>
          <ac:spMkLst>
            <pc:docMk/>
            <pc:sldMk cId="2477095406" sldId="7797"/>
            <ac:spMk id="62" creationId="{BA63CD7E-5D15-4DB9-FE19-DF7A38161938}"/>
          </ac:spMkLst>
        </pc:spChg>
        <pc:spChg chg="add mod">
          <ac:chgData name="Hyatt, Jacob E CDT 2025" userId="8b9d417a-8c46-4136-87d3-9b6e2d7ca5cb" providerId="ADAL" clId="{F4CA3E4E-3814-4E1C-81A1-76E73E7F0F7B}" dt="2024-12-09T08:52:16.759" v="1124"/>
          <ac:spMkLst>
            <pc:docMk/>
            <pc:sldMk cId="2477095406" sldId="7797"/>
            <ac:spMk id="63" creationId="{91929CB5-E140-9999-6E24-63DA487C6943}"/>
          </ac:spMkLst>
        </pc:spChg>
        <pc:spChg chg="add mod">
          <ac:chgData name="Hyatt, Jacob E CDT 2025" userId="8b9d417a-8c46-4136-87d3-9b6e2d7ca5cb" providerId="ADAL" clId="{F4CA3E4E-3814-4E1C-81A1-76E73E7F0F7B}" dt="2024-12-09T08:52:16.759" v="1124"/>
          <ac:spMkLst>
            <pc:docMk/>
            <pc:sldMk cId="2477095406" sldId="7797"/>
            <ac:spMk id="128" creationId="{725C2A9B-0718-3A5D-FEA9-C7BE07A40007}"/>
          </ac:spMkLst>
        </pc:spChg>
        <pc:spChg chg="add mod">
          <ac:chgData name="Hyatt, Jacob E CDT 2025" userId="8b9d417a-8c46-4136-87d3-9b6e2d7ca5cb" providerId="ADAL" clId="{F4CA3E4E-3814-4E1C-81A1-76E73E7F0F7B}" dt="2024-12-09T08:52:16.759" v="1124"/>
          <ac:spMkLst>
            <pc:docMk/>
            <pc:sldMk cId="2477095406" sldId="7797"/>
            <ac:spMk id="129" creationId="{E7493E5A-C05E-5AE3-5507-E4A3CDDA76F3}"/>
          </ac:spMkLst>
        </pc:spChg>
        <pc:spChg chg="add mod">
          <ac:chgData name="Hyatt, Jacob E CDT 2025" userId="8b9d417a-8c46-4136-87d3-9b6e2d7ca5cb" providerId="ADAL" clId="{F4CA3E4E-3814-4E1C-81A1-76E73E7F0F7B}" dt="2024-12-09T08:52:16.759" v="1124"/>
          <ac:spMkLst>
            <pc:docMk/>
            <pc:sldMk cId="2477095406" sldId="7797"/>
            <ac:spMk id="130" creationId="{42955311-D3F6-17EA-36F0-429B2786AE93}"/>
          </ac:spMkLst>
        </pc:spChg>
        <pc:spChg chg="add mod">
          <ac:chgData name="Hyatt, Jacob E CDT 2025" userId="8b9d417a-8c46-4136-87d3-9b6e2d7ca5cb" providerId="ADAL" clId="{F4CA3E4E-3814-4E1C-81A1-76E73E7F0F7B}" dt="2024-12-09T08:52:16.759" v="1124"/>
          <ac:spMkLst>
            <pc:docMk/>
            <pc:sldMk cId="2477095406" sldId="7797"/>
            <ac:spMk id="131" creationId="{8CC299B4-A758-5519-4F4B-60124C39E7C4}"/>
          </ac:spMkLst>
        </pc:spChg>
        <pc:spChg chg="add mod">
          <ac:chgData name="Hyatt, Jacob E CDT 2025" userId="8b9d417a-8c46-4136-87d3-9b6e2d7ca5cb" providerId="ADAL" clId="{F4CA3E4E-3814-4E1C-81A1-76E73E7F0F7B}" dt="2024-12-09T08:52:16.759" v="1124"/>
          <ac:spMkLst>
            <pc:docMk/>
            <pc:sldMk cId="2477095406" sldId="7797"/>
            <ac:spMk id="132" creationId="{B23A0D0E-99A3-4822-77E9-33E350AB9D7E}"/>
          </ac:spMkLst>
        </pc:spChg>
        <pc:spChg chg="add mod">
          <ac:chgData name="Hyatt, Jacob E CDT 2025" userId="8b9d417a-8c46-4136-87d3-9b6e2d7ca5cb" providerId="ADAL" clId="{F4CA3E4E-3814-4E1C-81A1-76E73E7F0F7B}" dt="2024-12-09T08:52:16.759" v="1124"/>
          <ac:spMkLst>
            <pc:docMk/>
            <pc:sldMk cId="2477095406" sldId="7797"/>
            <ac:spMk id="133" creationId="{6A71BA6B-4FE1-4648-C628-4E472E1ACF6F}"/>
          </ac:spMkLst>
        </pc:spChg>
        <pc:spChg chg="add mod">
          <ac:chgData name="Hyatt, Jacob E CDT 2025" userId="8b9d417a-8c46-4136-87d3-9b6e2d7ca5cb" providerId="ADAL" clId="{F4CA3E4E-3814-4E1C-81A1-76E73E7F0F7B}" dt="2024-12-09T08:52:16.759" v="1124"/>
          <ac:spMkLst>
            <pc:docMk/>
            <pc:sldMk cId="2477095406" sldId="7797"/>
            <ac:spMk id="134" creationId="{F31A8184-0D89-15B2-E819-1F66B831EDDB}"/>
          </ac:spMkLst>
        </pc:spChg>
        <pc:spChg chg="add mod">
          <ac:chgData name="Hyatt, Jacob E CDT 2025" userId="8b9d417a-8c46-4136-87d3-9b6e2d7ca5cb" providerId="ADAL" clId="{F4CA3E4E-3814-4E1C-81A1-76E73E7F0F7B}" dt="2024-12-09T08:52:16.759" v="1124"/>
          <ac:spMkLst>
            <pc:docMk/>
            <pc:sldMk cId="2477095406" sldId="7797"/>
            <ac:spMk id="135" creationId="{6588D607-6058-B850-DA6A-9051058FC79C}"/>
          </ac:spMkLst>
        </pc:spChg>
        <pc:spChg chg="add mod">
          <ac:chgData name="Hyatt, Jacob E CDT 2025" userId="8b9d417a-8c46-4136-87d3-9b6e2d7ca5cb" providerId="ADAL" clId="{F4CA3E4E-3814-4E1C-81A1-76E73E7F0F7B}" dt="2024-12-09T08:52:16.759" v="1124"/>
          <ac:spMkLst>
            <pc:docMk/>
            <pc:sldMk cId="2477095406" sldId="7797"/>
            <ac:spMk id="136" creationId="{B90CCC6B-E0E5-5DBD-E3C0-2568828AD7F6}"/>
          </ac:spMkLst>
        </pc:spChg>
        <pc:spChg chg="add mod">
          <ac:chgData name="Hyatt, Jacob E CDT 2025" userId="8b9d417a-8c46-4136-87d3-9b6e2d7ca5cb" providerId="ADAL" clId="{F4CA3E4E-3814-4E1C-81A1-76E73E7F0F7B}" dt="2024-12-09T08:52:16.759" v="1124"/>
          <ac:spMkLst>
            <pc:docMk/>
            <pc:sldMk cId="2477095406" sldId="7797"/>
            <ac:spMk id="137" creationId="{87D7E599-3F7F-7B78-99AF-43BC23480A38}"/>
          </ac:spMkLst>
        </pc:spChg>
        <pc:spChg chg="add mod">
          <ac:chgData name="Hyatt, Jacob E CDT 2025" userId="8b9d417a-8c46-4136-87d3-9b6e2d7ca5cb" providerId="ADAL" clId="{F4CA3E4E-3814-4E1C-81A1-76E73E7F0F7B}" dt="2024-12-09T08:52:16.759" v="1124"/>
          <ac:spMkLst>
            <pc:docMk/>
            <pc:sldMk cId="2477095406" sldId="7797"/>
            <ac:spMk id="138" creationId="{7471CDD9-95DD-29DD-A8CD-37E6BA33918A}"/>
          </ac:spMkLst>
        </pc:spChg>
        <pc:spChg chg="add mod">
          <ac:chgData name="Hyatt, Jacob E CDT 2025" userId="8b9d417a-8c46-4136-87d3-9b6e2d7ca5cb" providerId="ADAL" clId="{F4CA3E4E-3814-4E1C-81A1-76E73E7F0F7B}" dt="2024-12-09T08:52:16.759" v="1124"/>
          <ac:spMkLst>
            <pc:docMk/>
            <pc:sldMk cId="2477095406" sldId="7797"/>
            <ac:spMk id="139" creationId="{16AA9C84-D477-A7A2-61D4-609C32D89E24}"/>
          </ac:spMkLst>
        </pc:spChg>
        <pc:spChg chg="add mod">
          <ac:chgData name="Hyatt, Jacob E CDT 2025" userId="8b9d417a-8c46-4136-87d3-9b6e2d7ca5cb" providerId="ADAL" clId="{F4CA3E4E-3814-4E1C-81A1-76E73E7F0F7B}" dt="2024-12-09T08:52:16.759" v="1124"/>
          <ac:spMkLst>
            <pc:docMk/>
            <pc:sldMk cId="2477095406" sldId="7797"/>
            <ac:spMk id="140" creationId="{F71CCD76-43A2-2AD2-6960-4D84B551A55F}"/>
          </ac:spMkLst>
        </pc:spChg>
        <pc:spChg chg="add mod">
          <ac:chgData name="Hyatt, Jacob E CDT 2025" userId="8b9d417a-8c46-4136-87d3-9b6e2d7ca5cb" providerId="ADAL" clId="{F4CA3E4E-3814-4E1C-81A1-76E73E7F0F7B}" dt="2024-12-09T08:52:16.759" v="1124"/>
          <ac:spMkLst>
            <pc:docMk/>
            <pc:sldMk cId="2477095406" sldId="7797"/>
            <ac:spMk id="141" creationId="{C2E66FD5-F5F2-6FB2-1074-D7C4BE91848F}"/>
          </ac:spMkLst>
        </pc:spChg>
        <pc:spChg chg="add mod">
          <ac:chgData name="Hyatt, Jacob E CDT 2025" userId="8b9d417a-8c46-4136-87d3-9b6e2d7ca5cb" providerId="ADAL" clId="{F4CA3E4E-3814-4E1C-81A1-76E73E7F0F7B}" dt="2024-12-09T08:52:16.759" v="1124"/>
          <ac:spMkLst>
            <pc:docMk/>
            <pc:sldMk cId="2477095406" sldId="7797"/>
            <ac:spMk id="142" creationId="{9D5223FD-0F4B-CB20-46EF-3A7028DCF6BB}"/>
          </ac:spMkLst>
        </pc:spChg>
        <pc:spChg chg="del">
          <ac:chgData name="Hyatt, Jacob E CDT 2025" userId="8b9d417a-8c46-4136-87d3-9b6e2d7ca5cb" providerId="ADAL" clId="{F4CA3E4E-3814-4E1C-81A1-76E73E7F0F7B}" dt="2024-12-09T08:52:20.361" v="1125" actId="478"/>
          <ac:spMkLst>
            <pc:docMk/>
            <pc:sldMk cId="2477095406" sldId="7797"/>
            <ac:spMk id="143" creationId="{B91FBC75-D15E-D447-61E4-84557873BAE3}"/>
          </ac:spMkLst>
        </pc:spChg>
        <pc:spChg chg="del">
          <ac:chgData name="Hyatt, Jacob E CDT 2025" userId="8b9d417a-8c46-4136-87d3-9b6e2d7ca5cb" providerId="ADAL" clId="{F4CA3E4E-3814-4E1C-81A1-76E73E7F0F7B}" dt="2024-12-09T08:52:20.361" v="1125" actId="478"/>
          <ac:spMkLst>
            <pc:docMk/>
            <pc:sldMk cId="2477095406" sldId="7797"/>
            <ac:spMk id="144" creationId="{10F8BF60-12CC-5B49-7512-0344A1938128}"/>
          </ac:spMkLst>
        </pc:spChg>
        <pc:spChg chg="del">
          <ac:chgData name="Hyatt, Jacob E CDT 2025" userId="8b9d417a-8c46-4136-87d3-9b6e2d7ca5cb" providerId="ADAL" clId="{F4CA3E4E-3814-4E1C-81A1-76E73E7F0F7B}" dt="2024-12-09T08:52:20.361" v="1125" actId="478"/>
          <ac:spMkLst>
            <pc:docMk/>
            <pc:sldMk cId="2477095406" sldId="7797"/>
            <ac:spMk id="145" creationId="{04B88FB2-1CD4-C52C-4B1C-0C973EF8D62A}"/>
          </ac:spMkLst>
        </pc:spChg>
        <pc:spChg chg="del">
          <ac:chgData name="Hyatt, Jacob E CDT 2025" userId="8b9d417a-8c46-4136-87d3-9b6e2d7ca5cb" providerId="ADAL" clId="{F4CA3E4E-3814-4E1C-81A1-76E73E7F0F7B}" dt="2024-12-09T08:52:20.361" v="1125" actId="478"/>
          <ac:spMkLst>
            <pc:docMk/>
            <pc:sldMk cId="2477095406" sldId="7797"/>
            <ac:spMk id="146" creationId="{03DE3797-CA43-8E2F-1B9F-B3BA25210721}"/>
          </ac:spMkLst>
        </pc:spChg>
        <pc:spChg chg="del">
          <ac:chgData name="Hyatt, Jacob E CDT 2025" userId="8b9d417a-8c46-4136-87d3-9b6e2d7ca5cb" providerId="ADAL" clId="{F4CA3E4E-3814-4E1C-81A1-76E73E7F0F7B}" dt="2024-12-09T08:52:20.361" v="1125" actId="478"/>
          <ac:spMkLst>
            <pc:docMk/>
            <pc:sldMk cId="2477095406" sldId="7797"/>
            <ac:spMk id="147" creationId="{C7538484-0824-3882-E9F4-A9203656F410}"/>
          </ac:spMkLst>
        </pc:spChg>
        <pc:spChg chg="del">
          <ac:chgData name="Hyatt, Jacob E CDT 2025" userId="8b9d417a-8c46-4136-87d3-9b6e2d7ca5cb" providerId="ADAL" clId="{F4CA3E4E-3814-4E1C-81A1-76E73E7F0F7B}" dt="2024-12-09T08:52:20.361" v="1125" actId="478"/>
          <ac:spMkLst>
            <pc:docMk/>
            <pc:sldMk cId="2477095406" sldId="7797"/>
            <ac:spMk id="148" creationId="{5EF2DFBB-4660-65BF-6188-685807769A3C}"/>
          </ac:spMkLst>
        </pc:spChg>
        <pc:spChg chg="del">
          <ac:chgData name="Hyatt, Jacob E CDT 2025" userId="8b9d417a-8c46-4136-87d3-9b6e2d7ca5cb" providerId="ADAL" clId="{F4CA3E4E-3814-4E1C-81A1-76E73E7F0F7B}" dt="2024-12-09T08:52:20.361" v="1125" actId="478"/>
          <ac:spMkLst>
            <pc:docMk/>
            <pc:sldMk cId="2477095406" sldId="7797"/>
            <ac:spMk id="149" creationId="{19101B26-C1B3-9FAD-9EC8-B5032D81F906}"/>
          </ac:spMkLst>
        </pc:spChg>
        <pc:spChg chg="del">
          <ac:chgData name="Hyatt, Jacob E CDT 2025" userId="8b9d417a-8c46-4136-87d3-9b6e2d7ca5cb" providerId="ADAL" clId="{F4CA3E4E-3814-4E1C-81A1-76E73E7F0F7B}" dt="2024-12-09T08:52:20.361" v="1125" actId="478"/>
          <ac:spMkLst>
            <pc:docMk/>
            <pc:sldMk cId="2477095406" sldId="7797"/>
            <ac:spMk id="150" creationId="{62DC3359-87D2-3874-DB7E-D4277A25CA50}"/>
          </ac:spMkLst>
        </pc:spChg>
        <pc:spChg chg="del">
          <ac:chgData name="Hyatt, Jacob E CDT 2025" userId="8b9d417a-8c46-4136-87d3-9b6e2d7ca5cb" providerId="ADAL" clId="{F4CA3E4E-3814-4E1C-81A1-76E73E7F0F7B}" dt="2024-12-09T08:52:20.361" v="1125" actId="478"/>
          <ac:spMkLst>
            <pc:docMk/>
            <pc:sldMk cId="2477095406" sldId="7797"/>
            <ac:spMk id="151" creationId="{4AB95C1D-B79A-D231-61F8-DF27DD233EE2}"/>
          </ac:spMkLst>
        </pc:spChg>
        <pc:spChg chg="del">
          <ac:chgData name="Hyatt, Jacob E CDT 2025" userId="8b9d417a-8c46-4136-87d3-9b6e2d7ca5cb" providerId="ADAL" clId="{F4CA3E4E-3814-4E1C-81A1-76E73E7F0F7B}" dt="2024-12-09T08:52:20.361" v="1125" actId="478"/>
          <ac:spMkLst>
            <pc:docMk/>
            <pc:sldMk cId="2477095406" sldId="7797"/>
            <ac:spMk id="152" creationId="{2EA14351-DCE0-B10E-8738-6840AA74EFA5}"/>
          </ac:spMkLst>
        </pc:spChg>
        <pc:spChg chg="del">
          <ac:chgData name="Hyatt, Jacob E CDT 2025" userId="8b9d417a-8c46-4136-87d3-9b6e2d7ca5cb" providerId="ADAL" clId="{F4CA3E4E-3814-4E1C-81A1-76E73E7F0F7B}" dt="2024-12-09T08:52:20.361" v="1125" actId="478"/>
          <ac:spMkLst>
            <pc:docMk/>
            <pc:sldMk cId="2477095406" sldId="7797"/>
            <ac:spMk id="153" creationId="{76ABA572-3E0A-9C5D-20E8-66B7B404739F}"/>
          </ac:spMkLst>
        </pc:spChg>
        <pc:spChg chg="del">
          <ac:chgData name="Hyatt, Jacob E CDT 2025" userId="8b9d417a-8c46-4136-87d3-9b6e2d7ca5cb" providerId="ADAL" clId="{F4CA3E4E-3814-4E1C-81A1-76E73E7F0F7B}" dt="2024-12-09T08:52:20.361" v="1125" actId="478"/>
          <ac:spMkLst>
            <pc:docMk/>
            <pc:sldMk cId="2477095406" sldId="7797"/>
            <ac:spMk id="154" creationId="{1C355F2C-1B7F-E60F-E817-3DD09CC8F8AE}"/>
          </ac:spMkLst>
        </pc:spChg>
        <pc:spChg chg="del">
          <ac:chgData name="Hyatt, Jacob E CDT 2025" userId="8b9d417a-8c46-4136-87d3-9b6e2d7ca5cb" providerId="ADAL" clId="{F4CA3E4E-3814-4E1C-81A1-76E73E7F0F7B}" dt="2024-12-09T08:52:20.361" v="1125" actId="478"/>
          <ac:spMkLst>
            <pc:docMk/>
            <pc:sldMk cId="2477095406" sldId="7797"/>
            <ac:spMk id="155" creationId="{534579BC-D92E-A499-8649-108A640CC390}"/>
          </ac:spMkLst>
        </pc:spChg>
        <pc:spChg chg="del">
          <ac:chgData name="Hyatt, Jacob E CDT 2025" userId="8b9d417a-8c46-4136-87d3-9b6e2d7ca5cb" providerId="ADAL" clId="{F4CA3E4E-3814-4E1C-81A1-76E73E7F0F7B}" dt="2024-12-09T08:52:20.361" v="1125" actId="478"/>
          <ac:spMkLst>
            <pc:docMk/>
            <pc:sldMk cId="2477095406" sldId="7797"/>
            <ac:spMk id="156" creationId="{F3BE3F2F-4527-6743-CBF9-9084558C2765}"/>
          </ac:spMkLst>
        </pc:spChg>
        <pc:spChg chg="del">
          <ac:chgData name="Hyatt, Jacob E CDT 2025" userId="8b9d417a-8c46-4136-87d3-9b6e2d7ca5cb" providerId="ADAL" clId="{F4CA3E4E-3814-4E1C-81A1-76E73E7F0F7B}" dt="2024-12-09T08:52:20.361" v="1125" actId="478"/>
          <ac:spMkLst>
            <pc:docMk/>
            <pc:sldMk cId="2477095406" sldId="7797"/>
            <ac:spMk id="157" creationId="{8FB6A6A1-79A3-AC80-CA72-176C15EED1C5}"/>
          </ac:spMkLst>
        </pc:spChg>
        <pc:spChg chg="del">
          <ac:chgData name="Hyatt, Jacob E CDT 2025" userId="8b9d417a-8c46-4136-87d3-9b6e2d7ca5cb" providerId="ADAL" clId="{F4CA3E4E-3814-4E1C-81A1-76E73E7F0F7B}" dt="2024-12-09T08:52:20.361" v="1125" actId="478"/>
          <ac:spMkLst>
            <pc:docMk/>
            <pc:sldMk cId="2477095406" sldId="7797"/>
            <ac:spMk id="158" creationId="{F9F48902-28B9-2498-BE35-5CBA882E71A0}"/>
          </ac:spMkLst>
        </pc:spChg>
        <pc:spChg chg="del">
          <ac:chgData name="Hyatt, Jacob E CDT 2025" userId="8b9d417a-8c46-4136-87d3-9b6e2d7ca5cb" providerId="ADAL" clId="{F4CA3E4E-3814-4E1C-81A1-76E73E7F0F7B}" dt="2024-12-09T08:52:20.361" v="1125" actId="478"/>
          <ac:spMkLst>
            <pc:docMk/>
            <pc:sldMk cId="2477095406" sldId="7797"/>
            <ac:spMk id="159" creationId="{29B75ABC-2EC6-A8CA-4A8A-CB0FF838B711}"/>
          </ac:spMkLst>
        </pc:spChg>
        <pc:spChg chg="del">
          <ac:chgData name="Hyatt, Jacob E CDT 2025" userId="8b9d417a-8c46-4136-87d3-9b6e2d7ca5cb" providerId="ADAL" clId="{F4CA3E4E-3814-4E1C-81A1-76E73E7F0F7B}" dt="2024-12-09T08:52:20.361" v="1125" actId="478"/>
          <ac:spMkLst>
            <pc:docMk/>
            <pc:sldMk cId="2477095406" sldId="7797"/>
            <ac:spMk id="160" creationId="{EC3CA14E-9E10-5D94-8FA8-6BFEF8EE636C}"/>
          </ac:spMkLst>
        </pc:spChg>
        <pc:spChg chg="del">
          <ac:chgData name="Hyatt, Jacob E CDT 2025" userId="8b9d417a-8c46-4136-87d3-9b6e2d7ca5cb" providerId="ADAL" clId="{F4CA3E4E-3814-4E1C-81A1-76E73E7F0F7B}" dt="2024-12-09T08:52:20.361" v="1125" actId="478"/>
          <ac:spMkLst>
            <pc:docMk/>
            <pc:sldMk cId="2477095406" sldId="7797"/>
            <ac:spMk id="161" creationId="{6E8BB176-9921-42B0-B55A-0AA581E8D33B}"/>
          </ac:spMkLst>
        </pc:spChg>
        <pc:spChg chg="del">
          <ac:chgData name="Hyatt, Jacob E CDT 2025" userId="8b9d417a-8c46-4136-87d3-9b6e2d7ca5cb" providerId="ADAL" clId="{F4CA3E4E-3814-4E1C-81A1-76E73E7F0F7B}" dt="2024-12-09T08:52:20.361" v="1125" actId="478"/>
          <ac:spMkLst>
            <pc:docMk/>
            <pc:sldMk cId="2477095406" sldId="7797"/>
            <ac:spMk id="162" creationId="{7B531CC1-869B-1C8C-FD3C-F18C77DAB5C4}"/>
          </ac:spMkLst>
        </pc:spChg>
        <pc:spChg chg="del">
          <ac:chgData name="Hyatt, Jacob E CDT 2025" userId="8b9d417a-8c46-4136-87d3-9b6e2d7ca5cb" providerId="ADAL" clId="{F4CA3E4E-3814-4E1C-81A1-76E73E7F0F7B}" dt="2024-12-09T08:52:20.361" v="1125" actId="478"/>
          <ac:spMkLst>
            <pc:docMk/>
            <pc:sldMk cId="2477095406" sldId="7797"/>
            <ac:spMk id="163" creationId="{D08F1F38-D610-26F6-4A6F-E0A16C89DA14}"/>
          </ac:spMkLst>
        </pc:spChg>
        <pc:spChg chg="del">
          <ac:chgData name="Hyatt, Jacob E CDT 2025" userId="8b9d417a-8c46-4136-87d3-9b6e2d7ca5cb" providerId="ADAL" clId="{F4CA3E4E-3814-4E1C-81A1-76E73E7F0F7B}" dt="2024-12-09T08:52:20.361" v="1125" actId="478"/>
          <ac:spMkLst>
            <pc:docMk/>
            <pc:sldMk cId="2477095406" sldId="7797"/>
            <ac:spMk id="164" creationId="{CB0A53D6-7BEE-A39C-DC21-31BA2652814D}"/>
          </ac:spMkLst>
        </pc:spChg>
        <pc:spChg chg="del">
          <ac:chgData name="Hyatt, Jacob E CDT 2025" userId="8b9d417a-8c46-4136-87d3-9b6e2d7ca5cb" providerId="ADAL" clId="{F4CA3E4E-3814-4E1C-81A1-76E73E7F0F7B}" dt="2024-12-09T08:52:20.361" v="1125" actId="478"/>
          <ac:spMkLst>
            <pc:docMk/>
            <pc:sldMk cId="2477095406" sldId="7797"/>
            <ac:spMk id="165" creationId="{677555A9-9FF8-16EA-3306-CDDF5B958058}"/>
          </ac:spMkLst>
        </pc:spChg>
        <pc:spChg chg="del">
          <ac:chgData name="Hyatt, Jacob E CDT 2025" userId="8b9d417a-8c46-4136-87d3-9b6e2d7ca5cb" providerId="ADAL" clId="{F4CA3E4E-3814-4E1C-81A1-76E73E7F0F7B}" dt="2024-12-09T08:52:20.361" v="1125" actId="478"/>
          <ac:spMkLst>
            <pc:docMk/>
            <pc:sldMk cId="2477095406" sldId="7797"/>
            <ac:spMk id="166" creationId="{34DCF583-CCB2-D0BC-D601-CCE874ECB871}"/>
          </ac:spMkLst>
        </pc:spChg>
        <pc:spChg chg="del">
          <ac:chgData name="Hyatt, Jacob E CDT 2025" userId="8b9d417a-8c46-4136-87d3-9b6e2d7ca5cb" providerId="ADAL" clId="{F4CA3E4E-3814-4E1C-81A1-76E73E7F0F7B}" dt="2024-12-09T08:52:20.361" v="1125" actId="478"/>
          <ac:spMkLst>
            <pc:docMk/>
            <pc:sldMk cId="2477095406" sldId="7797"/>
            <ac:spMk id="167" creationId="{68417B5A-AF3C-0D9D-9F65-CB43A84A5785}"/>
          </ac:spMkLst>
        </pc:spChg>
        <pc:spChg chg="del">
          <ac:chgData name="Hyatt, Jacob E CDT 2025" userId="8b9d417a-8c46-4136-87d3-9b6e2d7ca5cb" providerId="ADAL" clId="{F4CA3E4E-3814-4E1C-81A1-76E73E7F0F7B}" dt="2024-12-09T08:52:20.361" v="1125" actId="478"/>
          <ac:spMkLst>
            <pc:docMk/>
            <pc:sldMk cId="2477095406" sldId="7797"/>
            <ac:spMk id="168" creationId="{345020E4-B078-AAC0-C7BA-05C2AB02605D}"/>
          </ac:spMkLst>
        </pc:spChg>
        <pc:spChg chg="del">
          <ac:chgData name="Hyatt, Jacob E CDT 2025" userId="8b9d417a-8c46-4136-87d3-9b6e2d7ca5cb" providerId="ADAL" clId="{F4CA3E4E-3814-4E1C-81A1-76E73E7F0F7B}" dt="2024-12-09T08:52:20.361" v="1125" actId="478"/>
          <ac:spMkLst>
            <pc:docMk/>
            <pc:sldMk cId="2477095406" sldId="7797"/>
            <ac:spMk id="169" creationId="{DC8CA42F-B792-B429-697B-7D976136DA98}"/>
          </ac:spMkLst>
        </pc:spChg>
        <pc:spChg chg="del">
          <ac:chgData name="Hyatt, Jacob E CDT 2025" userId="8b9d417a-8c46-4136-87d3-9b6e2d7ca5cb" providerId="ADAL" clId="{F4CA3E4E-3814-4E1C-81A1-76E73E7F0F7B}" dt="2024-12-09T08:52:20.361" v="1125" actId="478"/>
          <ac:spMkLst>
            <pc:docMk/>
            <pc:sldMk cId="2477095406" sldId="7797"/>
            <ac:spMk id="170" creationId="{67BB453D-AD04-3EC7-8778-93722B4FB6CB}"/>
          </ac:spMkLst>
        </pc:spChg>
        <pc:spChg chg="del">
          <ac:chgData name="Hyatt, Jacob E CDT 2025" userId="8b9d417a-8c46-4136-87d3-9b6e2d7ca5cb" providerId="ADAL" clId="{F4CA3E4E-3814-4E1C-81A1-76E73E7F0F7B}" dt="2024-12-09T08:52:20.361" v="1125" actId="478"/>
          <ac:spMkLst>
            <pc:docMk/>
            <pc:sldMk cId="2477095406" sldId="7797"/>
            <ac:spMk id="171" creationId="{F6573A67-E4A4-1249-F478-467A1E3CE05D}"/>
          </ac:spMkLst>
        </pc:spChg>
        <pc:spChg chg="del">
          <ac:chgData name="Hyatt, Jacob E CDT 2025" userId="8b9d417a-8c46-4136-87d3-9b6e2d7ca5cb" providerId="ADAL" clId="{F4CA3E4E-3814-4E1C-81A1-76E73E7F0F7B}" dt="2024-12-09T08:52:20.361" v="1125" actId="478"/>
          <ac:spMkLst>
            <pc:docMk/>
            <pc:sldMk cId="2477095406" sldId="7797"/>
            <ac:spMk id="172" creationId="{BB8DED53-7E1B-2ABE-F073-92B91F6B1565}"/>
          </ac:spMkLst>
        </pc:spChg>
        <pc:spChg chg="del">
          <ac:chgData name="Hyatt, Jacob E CDT 2025" userId="8b9d417a-8c46-4136-87d3-9b6e2d7ca5cb" providerId="ADAL" clId="{F4CA3E4E-3814-4E1C-81A1-76E73E7F0F7B}" dt="2024-12-09T08:52:20.361" v="1125" actId="478"/>
          <ac:spMkLst>
            <pc:docMk/>
            <pc:sldMk cId="2477095406" sldId="7797"/>
            <ac:spMk id="173" creationId="{EAE612C0-2E8F-6C5A-10AA-120D84CB2E45}"/>
          </ac:spMkLst>
        </pc:spChg>
        <pc:spChg chg="del">
          <ac:chgData name="Hyatt, Jacob E CDT 2025" userId="8b9d417a-8c46-4136-87d3-9b6e2d7ca5cb" providerId="ADAL" clId="{F4CA3E4E-3814-4E1C-81A1-76E73E7F0F7B}" dt="2024-12-09T08:52:20.361" v="1125" actId="478"/>
          <ac:spMkLst>
            <pc:docMk/>
            <pc:sldMk cId="2477095406" sldId="7797"/>
            <ac:spMk id="174" creationId="{5961BFD9-B10A-B637-9C75-51D16B2D0C6E}"/>
          </ac:spMkLst>
        </pc:spChg>
        <pc:spChg chg="del">
          <ac:chgData name="Hyatt, Jacob E CDT 2025" userId="8b9d417a-8c46-4136-87d3-9b6e2d7ca5cb" providerId="ADAL" clId="{F4CA3E4E-3814-4E1C-81A1-76E73E7F0F7B}" dt="2024-12-09T08:52:20.361" v="1125" actId="478"/>
          <ac:spMkLst>
            <pc:docMk/>
            <pc:sldMk cId="2477095406" sldId="7797"/>
            <ac:spMk id="175" creationId="{9E4C0818-3E6B-F52B-4FE6-C9572B54B8EB}"/>
          </ac:spMkLst>
        </pc:spChg>
        <pc:spChg chg="del">
          <ac:chgData name="Hyatt, Jacob E CDT 2025" userId="8b9d417a-8c46-4136-87d3-9b6e2d7ca5cb" providerId="ADAL" clId="{F4CA3E4E-3814-4E1C-81A1-76E73E7F0F7B}" dt="2024-12-09T08:52:20.361" v="1125" actId="478"/>
          <ac:spMkLst>
            <pc:docMk/>
            <pc:sldMk cId="2477095406" sldId="7797"/>
            <ac:spMk id="176" creationId="{3009746C-CED8-B3E5-6DE5-DBAC3DAFB01A}"/>
          </ac:spMkLst>
        </pc:spChg>
        <pc:spChg chg="del">
          <ac:chgData name="Hyatt, Jacob E CDT 2025" userId="8b9d417a-8c46-4136-87d3-9b6e2d7ca5cb" providerId="ADAL" clId="{F4CA3E4E-3814-4E1C-81A1-76E73E7F0F7B}" dt="2024-12-09T08:52:20.361" v="1125" actId="478"/>
          <ac:spMkLst>
            <pc:docMk/>
            <pc:sldMk cId="2477095406" sldId="7797"/>
            <ac:spMk id="177" creationId="{2662EF3D-88ED-3E10-3204-115144228B1F}"/>
          </ac:spMkLst>
        </pc:spChg>
        <pc:spChg chg="del">
          <ac:chgData name="Hyatt, Jacob E CDT 2025" userId="8b9d417a-8c46-4136-87d3-9b6e2d7ca5cb" providerId="ADAL" clId="{F4CA3E4E-3814-4E1C-81A1-76E73E7F0F7B}" dt="2024-12-09T08:52:20.361" v="1125" actId="478"/>
          <ac:spMkLst>
            <pc:docMk/>
            <pc:sldMk cId="2477095406" sldId="7797"/>
            <ac:spMk id="178" creationId="{6205E403-FC0E-D87D-78E4-CD5041A4DD7F}"/>
          </ac:spMkLst>
        </pc:spChg>
        <pc:spChg chg="del">
          <ac:chgData name="Hyatt, Jacob E CDT 2025" userId="8b9d417a-8c46-4136-87d3-9b6e2d7ca5cb" providerId="ADAL" clId="{F4CA3E4E-3814-4E1C-81A1-76E73E7F0F7B}" dt="2024-12-09T08:52:20.361" v="1125" actId="478"/>
          <ac:spMkLst>
            <pc:docMk/>
            <pc:sldMk cId="2477095406" sldId="7797"/>
            <ac:spMk id="179" creationId="{099C2B12-AD9F-76D6-7F09-82CBAE8F8215}"/>
          </ac:spMkLst>
        </pc:spChg>
        <pc:spChg chg="del">
          <ac:chgData name="Hyatt, Jacob E CDT 2025" userId="8b9d417a-8c46-4136-87d3-9b6e2d7ca5cb" providerId="ADAL" clId="{F4CA3E4E-3814-4E1C-81A1-76E73E7F0F7B}" dt="2024-12-09T08:52:20.361" v="1125" actId="478"/>
          <ac:spMkLst>
            <pc:docMk/>
            <pc:sldMk cId="2477095406" sldId="7797"/>
            <ac:spMk id="180" creationId="{EF8F5AEF-C9B0-29C0-0804-67A7060EA5C0}"/>
          </ac:spMkLst>
        </pc:spChg>
        <pc:spChg chg="del">
          <ac:chgData name="Hyatt, Jacob E CDT 2025" userId="8b9d417a-8c46-4136-87d3-9b6e2d7ca5cb" providerId="ADAL" clId="{F4CA3E4E-3814-4E1C-81A1-76E73E7F0F7B}" dt="2024-12-09T08:52:20.361" v="1125" actId="478"/>
          <ac:spMkLst>
            <pc:docMk/>
            <pc:sldMk cId="2477095406" sldId="7797"/>
            <ac:spMk id="181" creationId="{FFB176AA-8938-2E71-929D-A6F51870C84D}"/>
          </ac:spMkLst>
        </pc:spChg>
        <pc:spChg chg="del">
          <ac:chgData name="Hyatt, Jacob E CDT 2025" userId="8b9d417a-8c46-4136-87d3-9b6e2d7ca5cb" providerId="ADAL" clId="{F4CA3E4E-3814-4E1C-81A1-76E73E7F0F7B}" dt="2024-12-09T08:52:20.361" v="1125" actId="478"/>
          <ac:spMkLst>
            <pc:docMk/>
            <pc:sldMk cId="2477095406" sldId="7797"/>
            <ac:spMk id="182" creationId="{9A30C125-4B52-8257-7664-5746C51B3393}"/>
          </ac:spMkLst>
        </pc:spChg>
        <pc:spChg chg="del">
          <ac:chgData name="Hyatt, Jacob E CDT 2025" userId="8b9d417a-8c46-4136-87d3-9b6e2d7ca5cb" providerId="ADAL" clId="{F4CA3E4E-3814-4E1C-81A1-76E73E7F0F7B}" dt="2024-12-09T08:52:20.361" v="1125" actId="478"/>
          <ac:spMkLst>
            <pc:docMk/>
            <pc:sldMk cId="2477095406" sldId="7797"/>
            <ac:spMk id="183" creationId="{1F3D02ED-0799-9A3D-BAC5-B374425B795B}"/>
          </ac:spMkLst>
        </pc:spChg>
        <pc:spChg chg="del">
          <ac:chgData name="Hyatt, Jacob E CDT 2025" userId="8b9d417a-8c46-4136-87d3-9b6e2d7ca5cb" providerId="ADAL" clId="{F4CA3E4E-3814-4E1C-81A1-76E73E7F0F7B}" dt="2024-12-09T08:52:20.361" v="1125" actId="478"/>
          <ac:spMkLst>
            <pc:docMk/>
            <pc:sldMk cId="2477095406" sldId="7797"/>
            <ac:spMk id="184" creationId="{2864EB2D-E29D-89FA-B615-A3245BCE2852}"/>
          </ac:spMkLst>
        </pc:spChg>
        <pc:spChg chg="del">
          <ac:chgData name="Hyatt, Jacob E CDT 2025" userId="8b9d417a-8c46-4136-87d3-9b6e2d7ca5cb" providerId="ADAL" clId="{F4CA3E4E-3814-4E1C-81A1-76E73E7F0F7B}" dt="2024-12-09T08:52:20.361" v="1125" actId="478"/>
          <ac:spMkLst>
            <pc:docMk/>
            <pc:sldMk cId="2477095406" sldId="7797"/>
            <ac:spMk id="185" creationId="{3E006316-DD12-E4B0-F2E5-0381F11E796B}"/>
          </ac:spMkLst>
        </pc:spChg>
        <pc:spChg chg="del">
          <ac:chgData name="Hyatt, Jacob E CDT 2025" userId="8b9d417a-8c46-4136-87d3-9b6e2d7ca5cb" providerId="ADAL" clId="{F4CA3E4E-3814-4E1C-81A1-76E73E7F0F7B}" dt="2024-12-09T08:52:20.361" v="1125" actId="478"/>
          <ac:spMkLst>
            <pc:docMk/>
            <pc:sldMk cId="2477095406" sldId="7797"/>
            <ac:spMk id="186" creationId="{BE5C20E7-F613-6FAB-FF74-7E029E6C920A}"/>
          </ac:spMkLst>
        </pc:spChg>
        <pc:spChg chg="del">
          <ac:chgData name="Hyatt, Jacob E CDT 2025" userId="8b9d417a-8c46-4136-87d3-9b6e2d7ca5cb" providerId="ADAL" clId="{F4CA3E4E-3814-4E1C-81A1-76E73E7F0F7B}" dt="2024-12-09T08:52:20.361" v="1125" actId="478"/>
          <ac:spMkLst>
            <pc:docMk/>
            <pc:sldMk cId="2477095406" sldId="7797"/>
            <ac:spMk id="187" creationId="{47EBDD15-EC89-DED0-3A22-C4CDA0BAB076}"/>
          </ac:spMkLst>
        </pc:spChg>
        <pc:spChg chg="del">
          <ac:chgData name="Hyatt, Jacob E CDT 2025" userId="8b9d417a-8c46-4136-87d3-9b6e2d7ca5cb" providerId="ADAL" clId="{F4CA3E4E-3814-4E1C-81A1-76E73E7F0F7B}" dt="2024-12-09T08:52:20.361" v="1125" actId="478"/>
          <ac:spMkLst>
            <pc:docMk/>
            <pc:sldMk cId="2477095406" sldId="7797"/>
            <ac:spMk id="188" creationId="{63953E90-7D66-E6C7-3AF3-294E88CE1911}"/>
          </ac:spMkLst>
        </pc:spChg>
        <pc:spChg chg="del">
          <ac:chgData name="Hyatt, Jacob E CDT 2025" userId="8b9d417a-8c46-4136-87d3-9b6e2d7ca5cb" providerId="ADAL" clId="{F4CA3E4E-3814-4E1C-81A1-76E73E7F0F7B}" dt="2024-12-09T08:52:20.361" v="1125" actId="478"/>
          <ac:spMkLst>
            <pc:docMk/>
            <pc:sldMk cId="2477095406" sldId="7797"/>
            <ac:spMk id="189" creationId="{3A4C833A-68A9-9C77-33F6-EA69F7530DC3}"/>
          </ac:spMkLst>
        </pc:spChg>
        <pc:spChg chg="del">
          <ac:chgData name="Hyatt, Jacob E CDT 2025" userId="8b9d417a-8c46-4136-87d3-9b6e2d7ca5cb" providerId="ADAL" clId="{F4CA3E4E-3814-4E1C-81A1-76E73E7F0F7B}" dt="2024-12-09T08:52:20.361" v="1125" actId="478"/>
          <ac:spMkLst>
            <pc:docMk/>
            <pc:sldMk cId="2477095406" sldId="7797"/>
            <ac:spMk id="190" creationId="{38728ED9-0FB4-C47F-F441-A67A29258B9E}"/>
          </ac:spMkLst>
        </pc:spChg>
        <pc:spChg chg="del">
          <ac:chgData name="Hyatt, Jacob E CDT 2025" userId="8b9d417a-8c46-4136-87d3-9b6e2d7ca5cb" providerId="ADAL" clId="{F4CA3E4E-3814-4E1C-81A1-76E73E7F0F7B}" dt="2024-12-09T08:52:20.361" v="1125" actId="478"/>
          <ac:spMkLst>
            <pc:docMk/>
            <pc:sldMk cId="2477095406" sldId="7797"/>
            <ac:spMk id="191" creationId="{A66F89DE-61E5-6603-9890-1BB47D1D59D3}"/>
          </ac:spMkLst>
        </pc:spChg>
        <pc:spChg chg="del">
          <ac:chgData name="Hyatt, Jacob E CDT 2025" userId="8b9d417a-8c46-4136-87d3-9b6e2d7ca5cb" providerId="ADAL" clId="{F4CA3E4E-3814-4E1C-81A1-76E73E7F0F7B}" dt="2024-12-09T08:52:20.361" v="1125" actId="478"/>
          <ac:spMkLst>
            <pc:docMk/>
            <pc:sldMk cId="2477095406" sldId="7797"/>
            <ac:spMk id="192" creationId="{808085DF-21C2-B16B-2F5C-B72A406CAD4D}"/>
          </ac:spMkLst>
        </pc:spChg>
        <pc:spChg chg="del">
          <ac:chgData name="Hyatt, Jacob E CDT 2025" userId="8b9d417a-8c46-4136-87d3-9b6e2d7ca5cb" providerId="ADAL" clId="{F4CA3E4E-3814-4E1C-81A1-76E73E7F0F7B}" dt="2024-12-09T08:52:20.361" v="1125" actId="478"/>
          <ac:spMkLst>
            <pc:docMk/>
            <pc:sldMk cId="2477095406" sldId="7797"/>
            <ac:spMk id="193" creationId="{CB2F2F5A-C0AF-7FD5-4A65-55836E57B7CD}"/>
          </ac:spMkLst>
        </pc:spChg>
        <pc:spChg chg="del">
          <ac:chgData name="Hyatt, Jacob E CDT 2025" userId="8b9d417a-8c46-4136-87d3-9b6e2d7ca5cb" providerId="ADAL" clId="{F4CA3E4E-3814-4E1C-81A1-76E73E7F0F7B}" dt="2024-12-09T08:52:20.361" v="1125" actId="478"/>
          <ac:spMkLst>
            <pc:docMk/>
            <pc:sldMk cId="2477095406" sldId="7797"/>
            <ac:spMk id="194" creationId="{34C08702-7430-5BB4-2727-41AC1DC3DE65}"/>
          </ac:spMkLst>
        </pc:spChg>
        <pc:spChg chg="del">
          <ac:chgData name="Hyatt, Jacob E CDT 2025" userId="8b9d417a-8c46-4136-87d3-9b6e2d7ca5cb" providerId="ADAL" clId="{F4CA3E4E-3814-4E1C-81A1-76E73E7F0F7B}" dt="2024-12-09T08:52:20.361" v="1125" actId="478"/>
          <ac:spMkLst>
            <pc:docMk/>
            <pc:sldMk cId="2477095406" sldId="7797"/>
            <ac:spMk id="195" creationId="{32621F75-429B-19BB-2BA9-AFD038DED61F}"/>
          </ac:spMkLst>
        </pc:spChg>
        <pc:spChg chg="del">
          <ac:chgData name="Hyatt, Jacob E CDT 2025" userId="8b9d417a-8c46-4136-87d3-9b6e2d7ca5cb" providerId="ADAL" clId="{F4CA3E4E-3814-4E1C-81A1-76E73E7F0F7B}" dt="2024-12-09T08:52:20.361" v="1125" actId="478"/>
          <ac:spMkLst>
            <pc:docMk/>
            <pc:sldMk cId="2477095406" sldId="7797"/>
            <ac:spMk id="196" creationId="{3F129DEA-C0FC-80D5-3ABE-187F4E508697}"/>
          </ac:spMkLst>
        </pc:spChg>
        <pc:spChg chg="del">
          <ac:chgData name="Hyatt, Jacob E CDT 2025" userId="8b9d417a-8c46-4136-87d3-9b6e2d7ca5cb" providerId="ADAL" clId="{F4CA3E4E-3814-4E1C-81A1-76E73E7F0F7B}" dt="2024-12-09T08:52:20.361" v="1125" actId="478"/>
          <ac:spMkLst>
            <pc:docMk/>
            <pc:sldMk cId="2477095406" sldId="7797"/>
            <ac:spMk id="197" creationId="{3A0F8816-742B-29F6-3603-0C900663FF95}"/>
          </ac:spMkLst>
        </pc:spChg>
        <pc:spChg chg="del">
          <ac:chgData name="Hyatt, Jacob E CDT 2025" userId="8b9d417a-8c46-4136-87d3-9b6e2d7ca5cb" providerId="ADAL" clId="{F4CA3E4E-3814-4E1C-81A1-76E73E7F0F7B}" dt="2024-12-09T08:52:20.361" v="1125" actId="478"/>
          <ac:spMkLst>
            <pc:docMk/>
            <pc:sldMk cId="2477095406" sldId="7797"/>
            <ac:spMk id="198" creationId="{06B1B9A3-6AAC-ED6B-C8E0-3A92B28E0C36}"/>
          </ac:spMkLst>
        </pc:spChg>
        <pc:spChg chg="del">
          <ac:chgData name="Hyatt, Jacob E CDT 2025" userId="8b9d417a-8c46-4136-87d3-9b6e2d7ca5cb" providerId="ADAL" clId="{F4CA3E4E-3814-4E1C-81A1-76E73E7F0F7B}" dt="2024-12-09T08:52:20.361" v="1125" actId="478"/>
          <ac:spMkLst>
            <pc:docMk/>
            <pc:sldMk cId="2477095406" sldId="7797"/>
            <ac:spMk id="199" creationId="{3349C570-CF76-DE07-2513-86D57E3FBD4C}"/>
          </ac:spMkLst>
        </pc:spChg>
        <pc:spChg chg="del">
          <ac:chgData name="Hyatt, Jacob E CDT 2025" userId="8b9d417a-8c46-4136-87d3-9b6e2d7ca5cb" providerId="ADAL" clId="{F4CA3E4E-3814-4E1C-81A1-76E73E7F0F7B}" dt="2024-12-09T08:52:20.361" v="1125" actId="478"/>
          <ac:spMkLst>
            <pc:docMk/>
            <pc:sldMk cId="2477095406" sldId="7797"/>
            <ac:spMk id="200" creationId="{82225A4C-4FAC-6268-FA71-797460903026}"/>
          </ac:spMkLst>
        </pc:spChg>
        <pc:spChg chg="del">
          <ac:chgData name="Hyatt, Jacob E CDT 2025" userId="8b9d417a-8c46-4136-87d3-9b6e2d7ca5cb" providerId="ADAL" clId="{F4CA3E4E-3814-4E1C-81A1-76E73E7F0F7B}" dt="2024-12-09T08:52:20.361" v="1125" actId="478"/>
          <ac:spMkLst>
            <pc:docMk/>
            <pc:sldMk cId="2477095406" sldId="7797"/>
            <ac:spMk id="201" creationId="{F7A5EBDD-0289-DFBD-DC1F-6C9BFF5D427A}"/>
          </ac:spMkLst>
        </pc:spChg>
        <pc:spChg chg="del">
          <ac:chgData name="Hyatt, Jacob E CDT 2025" userId="8b9d417a-8c46-4136-87d3-9b6e2d7ca5cb" providerId="ADAL" clId="{F4CA3E4E-3814-4E1C-81A1-76E73E7F0F7B}" dt="2024-12-09T08:52:20.361" v="1125" actId="478"/>
          <ac:spMkLst>
            <pc:docMk/>
            <pc:sldMk cId="2477095406" sldId="7797"/>
            <ac:spMk id="202" creationId="{60DD2BCB-37F9-32B2-F088-C96CFE861A7E}"/>
          </ac:spMkLst>
        </pc:spChg>
        <pc:spChg chg="del">
          <ac:chgData name="Hyatt, Jacob E CDT 2025" userId="8b9d417a-8c46-4136-87d3-9b6e2d7ca5cb" providerId="ADAL" clId="{F4CA3E4E-3814-4E1C-81A1-76E73E7F0F7B}" dt="2024-12-09T08:52:20.361" v="1125" actId="478"/>
          <ac:spMkLst>
            <pc:docMk/>
            <pc:sldMk cId="2477095406" sldId="7797"/>
            <ac:spMk id="203" creationId="{98879CB8-2F62-B19C-8363-9C757D28DBA8}"/>
          </ac:spMkLst>
        </pc:spChg>
        <pc:spChg chg="del">
          <ac:chgData name="Hyatt, Jacob E CDT 2025" userId="8b9d417a-8c46-4136-87d3-9b6e2d7ca5cb" providerId="ADAL" clId="{F4CA3E4E-3814-4E1C-81A1-76E73E7F0F7B}" dt="2024-12-09T08:52:20.361" v="1125" actId="478"/>
          <ac:spMkLst>
            <pc:docMk/>
            <pc:sldMk cId="2477095406" sldId="7797"/>
            <ac:spMk id="204" creationId="{0DFD8261-90A4-BF71-974B-D753BBA701DE}"/>
          </ac:spMkLst>
        </pc:spChg>
        <pc:spChg chg="del">
          <ac:chgData name="Hyatt, Jacob E CDT 2025" userId="8b9d417a-8c46-4136-87d3-9b6e2d7ca5cb" providerId="ADAL" clId="{F4CA3E4E-3814-4E1C-81A1-76E73E7F0F7B}" dt="2024-12-09T08:52:20.361" v="1125" actId="478"/>
          <ac:spMkLst>
            <pc:docMk/>
            <pc:sldMk cId="2477095406" sldId="7797"/>
            <ac:spMk id="205" creationId="{1CEAA61B-7A0C-5EC5-23A0-6C920BCA2925}"/>
          </ac:spMkLst>
        </pc:spChg>
        <pc:spChg chg="del">
          <ac:chgData name="Hyatt, Jacob E CDT 2025" userId="8b9d417a-8c46-4136-87d3-9b6e2d7ca5cb" providerId="ADAL" clId="{F4CA3E4E-3814-4E1C-81A1-76E73E7F0F7B}" dt="2024-12-09T08:52:20.361" v="1125" actId="478"/>
          <ac:spMkLst>
            <pc:docMk/>
            <pc:sldMk cId="2477095406" sldId="7797"/>
            <ac:spMk id="206" creationId="{141EC097-9DA6-3D65-B393-DBDE0788647E}"/>
          </ac:spMkLst>
        </pc:spChg>
        <pc:spChg chg="del">
          <ac:chgData name="Hyatt, Jacob E CDT 2025" userId="8b9d417a-8c46-4136-87d3-9b6e2d7ca5cb" providerId="ADAL" clId="{F4CA3E4E-3814-4E1C-81A1-76E73E7F0F7B}" dt="2024-12-09T08:52:20.361" v="1125" actId="478"/>
          <ac:spMkLst>
            <pc:docMk/>
            <pc:sldMk cId="2477095406" sldId="7797"/>
            <ac:spMk id="207" creationId="{82D018DB-0751-6111-CE65-95EEE01DCF66}"/>
          </ac:spMkLst>
        </pc:spChg>
        <pc:spChg chg="del">
          <ac:chgData name="Hyatt, Jacob E CDT 2025" userId="8b9d417a-8c46-4136-87d3-9b6e2d7ca5cb" providerId="ADAL" clId="{F4CA3E4E-3814-4E1C-81A1-76E73E7F0F7B}" dt="2024-12-09T08:52:20.361" v="1125" actId="478"/>
          <ac:spMkLst>
            <pc:docMk/>
            <pc:sldMk cId="2477095406" sldId="7797"/>
            <ac:spMk id="208" creationId="{9D5D8E13-F1AA-CA73-F618-F83D7C5ACCCC}"/>
          </ac:spMkLst>
        </pc:spChg>
        <pc:spChg chg="del">
          <ac:chgData name="Hyatt, Jacob E CDT 2025" userId="8b9d417a-8c46-4136-87d3-9b6e2d7ca5cb" providerId="ADAL" clId="{F4CA3E4E-3814-4E1C-81A1-76E73E7F0F7B}" dt="2024-12-09T08:52:20.361" v="1125" actId="478"/>
          <ac:spMkLst>
            <pc:docMk/>
            <pc:sldMk cId="2477095406" sldId="7797"/>
            <ac:spMk id="209" creationId="{5DD5FF3D-3E06-3869-B2E0-01A9D61F83CB}"/>
          </ac:spMkLst>
        </pc:spChg>
        <pc:spChg chg="del">
          <ac:chgData name="Hyatt, Jacob E CDT 2025" userId="8b9d417a-8c46-4136-87d3-9b6e2d7ca5cb" providerId="ADAL" clId="{F4CA3E4E-3814-4E1C-81A1-76E73E7F0F7B}" dt="2024-12-09T08:52:20.361" v="1125" actId="478"/>
          <ac:spMkLst>
            <pc:docMk/>
            <pc:sldMk cId="2477095406" sldId="7797"/>
            <ac:spMk id="210" creationId="{C2385681-4DAF-A584-F949-727982AC1212}"/>
          </ac:spMkLst>
        </pc:spChg>
        <pc:spChg chg="del">
          <ac:chgData name="Hyatt, Jacob E CDT 2025" userId="8b9d417a-8c46-4136-87d3-9b6e2d7ca5cb" providerId="ADAL" clId="{F4CA3E4E-3814-4E1C-81A1-76E73E7F0F7B}" dt="2024-12-09T08:52:20.361" v="1125" actId="478"/>
          <ac:spMkLst>
            <pc:docMk/>
            <pc:sldMk cId="2477095406" sldId="7797"/>
            <ac:spMk id="211" creationId="{3FADCB74-9CB3-E899-D8A0-5FD1486BCBBB}"/>
          </ac:spMkLst>
        </pc:spChg>
        <pc:spChg chg="del">
          <ac:chgData name="Hyatt, Jacob E CDT 2025" userId="8b9d417a-8c46-4136-87d3-9b6e2d7ca5cb" providerId="ADAL" clId="{F4CA3E4E-3814-4E1C-81A1-76E73E7F0F7B}" dt="2024-12-09T08:52:20.361" v="1125" actId="478"/>
          <ac:spMkLst>
            <pc:docMk/>
            <pc:sldMk cId="2477095406" sldId="7797"/>
            <ac:spMk id="212" creationId="{C9A56033-A52B-BAFC-597B-DA0CCC93EB7F}"/>
          </ac:spMkLst>
        </pc:spChg>
        <pc:spChg chg="del">
          <ac:chgData name="Hyatt, Jacob E CDT 2025" userId="8b9d417a-8c46-4136-87d3-9b6e2d7ca5cb" providerId="ADAL" clId="{F4CA3E4E-3814-4E1C-81A1-76E73E7F0F7B}" dt="2024-12-09T08:52:20.361" v="1125" actId="478"/>
          <ac:spMkLst>
            <pc:docMk/>
            <pc:sldMk cId="2477095406" sldId="7797"/>
            <ac:spMk id="213" creationId="{77A2F33B-6A77-DFDB-72DD-99DBB840C50D}"/>
          </ac:spMkLst>
        </pc:spChg>
        <pc:spChg chg="del">
          <ac:chgData name="Hyatt, Jacob E CDT 2025" userId="8b9d417a-8c46-4136-87d3-9b6e2d7ca5cb" providerId="ADAL" clId="{F4CA3E4E-3814-4E1C-81A1-76E73E7F0F7B}" dt="2024-12-09T08:52:20.361" v="1125" actId="478"/>
          <ac:spMkLst>
            <pc:docMk/>
            <pc:sldMk cId="2477095406" sldId="7797"/>
            <ac:spMk id="214" creationId="{81CC0593-2792-3B30-E9B0-F895349B0653}"/>
          </ac:spMkLst>
        </pc:spChg>
        <pc:spChg chg="del">
          <ac:chgData name="Hyatt, Jacob E CDT 2025" userId="8b9d417a-8c46-4136-87d3-9b6e2d7ca5cb" providerId="ADAL" clId="{F4CA3E4E-3814-4E1C-81A1-76E73E7F0F7B}" dt="2024-12-09T08:52:20.361" v="1125" actId="478"/>
          <ac:spMkLst>
            <pc:docMk/>
            <pc:sldMk cId="2477095406" sldId="7797"/>
            <ac:spMk id="215" creationId="{51690D37-520A-4E0B-A3DF-EE3A40475EBC}"/>
          </ac:spMkLst>
        </pc:spChg>
        <pc:spChg chg="del">
          <ac:chgData name="Hyatt, Jacob E CDT 2025" userId="8b9d417a-8c46-4136-87d3-9b6e2d7ca5cb" providerId="ADAL" clId="{F4CA3E4E-3814-4E1C-81A1-76E73E7F0F7B}" dt="2024-12-09T08:52:20.361" v="1125" actId="478"/>
          <ac:spMkLst>
            <pc:docMk/>
            <pc:sldMk cId="2477095406" sldId="7797"/>
            <ac:spMk id="216" creationId="{31BC9B02-0EAC-B4D2-BBD5-7E7B821A03BE}"/>
          </ac:spMkLst>
        </pc:spChg>
        <pc:spChg chg="del">
          <ac:chgData name="Hyatt, Jacob E CDT 2025" userId="8b9d417a-8c46-4136-87d3-9b6e2d7ca5cb" providerId="ADAL" clId="{F4CA3E4E-3814-4E1C-81A1-76E73E7F0F7B}" dt="2024-12-09T08:52:20.361" v="1125" actId="478"/>
          <ac:spMkLst>
            <pc:docMk/>
            <pc:sldMk cId="2477095406" sldId="7797"/>
            <ac:spMk id="217" creationId="{E66B9347-00FC-F721-7CF4-9D9E44B9C480}"/>
          </ac:spMkLst>
        </pc:spChg>
        <pc:spChg chg="del">
          <ac:chgData name="Hyatt, Jacob E CDT 2025" userId="8b9d417a-8c46-4136-87d3-9b6e2d7ca5cb" providerId="ADAL" clId="{F4CA3E4E-3814-4E1C-81A1-76E73E7F0F7B}" dt="2024-12-09T08:52:20.361" v="1125" actId="478"/>
          <ac:spMkLst>
            <pc:docMk/>
            <pc:sldMk cId="2477095406" sldId="7797"/>
            <ac:spMk id="218" creationId="{E1A84E09-2DA5-8360-928B-F44D21638373}"/>
          </ac:spMkLst>
        </pc:spChg>
        <pc:spChg chg="del">
          <ac:chgData name="Hyatt, Jacob E CDT 2025" userId="8b9d417a-8c46-4136-87d3-9b6e2d7ca5cb" providerId="ADAL" clId="{F4CA3E4E-3814-4E1C-81A1-76E73E7F0F7B}" dt="2024-12-09T08:52:20.361" v="1125" actId="478"/>
          <ac:spMkLst>
            <pc:docMk/>
            <pc:sldMk cId="2477095406" sldId="7797"/>
            <ac:spMk id="219" creationId="{412CA8CB-B355-F5E0-21A7-3D208B998867}"/>
          </ac:spMkLst>
        </pc:spChg>
        <pc:spChg chg="del">
          <ac:chgData name="Hyatt, Jacob E CDT 2025" userId="8b9d417a-8c46-4136-87d3-9b6e2d7ca5cb" providerId="ADAL" clId="{F4CA3E4E-3814-4E1C-81A1-76E73E7F0F7B}" dt="2024-12-09T08:52:20.361" v="1125" actId="478"/>
          <ac:spMkLst>
            <pc:docMk/>
            <pc:sldMk cId="2477095406" sldId="7797"/>
            <ac:spMk id="220" creationId="{868B519E-85AB-47EF-E893-57FFB7E78909}"/>
          </ac:spMkLst>
        </pc:spChg>
        <pc:spChg chg="del">
          <ac:chgData name="Hyatt, Jacob E CDT 2025" userId="8b9d417a-8c46-4136-87d3-9b6e2d7ca5cb" providerId="ADAL" clId="{F4CA3E4E-3814-4E1C-81A1-76E73E7F0F7B}" dt="2024-12-09T08:52:20.361" v="1125" actId="478"/>
          <ac:spMkLst>
            <pc:docMk/>
            <pc:sldMk cId="2477095406" sldId="7797"/>
            <ac:spMk id="221" creationId="{672940B6-F189-CED8-03C2-336297E7A3BB}"/>
          </ac:spMkLst>
        </pc:spChg>
        <pc:spChg chg="del">
          <ac:chgData name="Hyatt, Jacob E CDT 2025" userId="8b9d417a-8c46-4136-87d3-9b6e2d7ca5cb" providerId="ADAL" clId="{F4CA3E4E-3814-4E1C-81A1-76E73E7F0F7B}" dt="2024-12-09T08:52:20.361" v="1125" actId="478"/>
          <ac:spMkLst>
            <pc:docMk/>
            <pc:sldMk cId="2477095406" sldId="7797"/>
            <ac:spMk id="222" creationId="{0151DEB4-56E2-DB16-0D39-C85598335975}"/>
          </ac:spMkLst>
        </pc:spChg>
        <pc:spChg chg="del">
          <ac:chgData name="Hyatt, Jacob E CDT 2025" userId="8b9d417a-8c46-4136-87d3-9b6e2d7ca5cb" providerId="ADAL" clId="{F4CA3E4E-3814-4E1C-81A1-76E73E7F0F7B}" dt="2024-12-09T08:52:20.361" v="1125" actId="478"/>
          <ac:spMkLst>
            <pc:docMk/>
            <pc:sldMk cId="2477095406" sldId="7797"/>
            <ac:spMk id="223" creationId="{14228C1A-1438-524F-24E7-58F561A247A7}"/>
          </ac:spMkLst>
        </pc:spChg>
        <pc:spChg chg="del">
          <ac:chgData name="Hyatt, Jacob E CDT 2025" userId="8b9d417a-8c46-4136-87d3-9b6e2d7ca5cb" providerId="ADAL" clId="{F4CA3E4E-3814-4E1C-81A1-76E73E7F0F7B}" dt="2024-12-09T08:52:20.361" v="1125" actId="478"/>
          <ac:spMkLst>
            <pc:docMk/>
            <pc:sldMk cId="2477095406" sldId="7797"/>
            <ac:spMk id="224" creationId="{8AE96668-CC5C-6072-8B58-FA479BA86140}"/>
          </ac:spMkLst>
        </pc:spChg>
        <pc:spChg chg="del">
          <ac:chgData name="Hyatt, Jacob E CDT 2025" userId="8b9d417a-8c46-4136-87d3-9b6e2d7ca5cb" providerId="ADAL" clId="{F4CA3E4E-3814-4E1C-81A1-76E73E7F0F7B}" dt="2024-12-09T08:52:20.361" v="1125" actId="478"/>
          <ac:spMkLst>
            <pc:docMk/>
            <pc:sldMk cId="2477095406" sldId="7797"/>
            <ac:spMk id="225" creationId="{A2FE12A3-7A26-C5D8-49C0-A88FE8CB4F68}"/>
          </ac:spMkLst>
        </pc:spChg>
        <pc:spChg chg="del">
          <ac:chgData name="Hyatt, Jacob E CDT 2025" userId="8b9d417a-8c46-4136-87d3-9b6e2d7ca5cb" providerId="ADAL" clId="{F4CA3E4E-3814-4E1C-81A1-76E73E7F0F7B}" dt="2024-12-09T08:52:20.361" v="1125" actId="478"/>
          <ac:spMkLst>
            <pc:docMk/>
            <pc:sldMk cId="2477095406" sldId="7797"/>
            <ac:spMk id="226" creationId="{A6C16A87-1171-D1CC-227A-55E57A70B4F0}"/>
          </ac:spMkLst>
        </pc:spChg>
        <pc:spChg chg="del">
          <ac:chgData name="Hyatt, Jacob E CDT 2025" userId="8b9d417a-8c46-4136-87d3-9b6e2d7ca5cb" providerId="ADAL" clId="{F4CA3E4E-3814-4E1C-81A1-76E73E7F0F7B}" dt="2024-12-09T08:52:20.361" v="1125" actId="478"/>
          <ac:spMkLst>
            <pc:docMk/>
            <pc:sldMk cId="2477095406" sldId="7797"/>
            <ac:spMk id="227" creationId="{203ABF33-AA34-BF9A-5B24-76F1373C98D0}"/>
          </ac:spMkLst>
        </pc:spChg>
        <pc:spChg chg="del">
          <ac:chgData name="Hyatt, Jacob E CDT 2025" userId="8b9d417a-8c46-4136-87d3-9b6e2d7ca5cb" providerId="ADAL" clId="{F4CA3E4E-3814-4E1C-81A1-76E73E7F0F7B}" dt="2024-12-09T08:52:20.361" v="1125" actId="478"/>
          <ac:spMkLst>
            <pc:docMk/>
            <pc:sldMk cId="2477095406" sldId="7797"/>
            <ac:spMk id="228" creationId="{915FF5EF-04EA-B2CB-99AD-DC32D245629B}"/>
          </ac:spMkLst>
        </pc:spChg>
        <pc:spChg chg="del">
          <ac:chgData name="Hyatt, Jacob E CDT 2025" userId="8b9d417a-8c46-4136-87d3-9b6e2d7ca5cb" providerId="ADAL" clId="{F4CA3E4E-3814-4E1C-81A1-76E73E7F0F7B}" dt="2024-12-09T08:52:20.361" v="1125" actId="478"/>
          <ac:spMkLst>
            <pc:docMk/>
            <pc:sldMk cId="2477095406" sldId="7797"/>
            <ac:spMk id="229" creationId="{75A469DE-AD9D-6173-A71E-C19ADC689A31}"/>
          </ac:spMkLst>
        </pc:spChg>
        <pc:spChg chg="del">
          <ac:chgData name="Hyatt, Jacob E CDT 2025" userId="8b9d417a-8c46-4136-87d3-9b6e2d7ca5cb" providerId="ADAL" clId="{F4CA3E4E-3814-4E1C-81A1-76E73E7F0F7B}" dt="2024-12-09T08:52:20.361" v="1125" actId="478"/>
          <ac:spMkLst>
            <pc:docMk/>
            <pc:sldMk cId="2477095406" sldId="7797"/>
            <ac:spMk id="230" creationId="{09833004-DB57-8F0A-653B-2FF4FA44976C}"/>
          </ac:spMkLst>
        </pc:spChg>
        <pc:spChg chg="del">
          <ac:chgData name="Hyatt, Jacob E CDT 2025" userId="8b9d417a-8c46-4136-87d3-9b6e2d7ca5cb" providerId="ADAL" clId="{F4CA3E4E-3814-4E1C-81A1-76E73E7F0F7B}" dt="2024-12-09T08:52:20.361" v="1125" actId="478"/>
          <ac:spMkLst>
            <pc:docMk/>
            <pc:sldMk cId="2477095406" sldId="7797"/>
            <ac:spMk id="231" creationId="{98401D0D-FB3F-768F-4993-E685A1324619}"/>
          </ac:spMkLst>
        </pc:spChg>
        <pc:spChg chg="del">
          <ac:chgData name="Hyatt, Jacob E CDT 2025" userId="8b9d417a-8c46-4136-87d3-9b6e2d7ca5cb" providerId="ADAL" clId="{F4CA3E4E-3814-4E1C-81A1-76E73E7F0F7B}" dt="2024-12-09T08:52:20.361" v="1125" actId="478"/>
          <ac:spMkLst>
            <pc:docMk/>
            <pc:sldMk cId="2477095406" sldId="7797"/>
            <ac:spMk id="232" creationId="{FC46631A-20D8-C3D7-7E12-6E130125CDDA}"/>
          </ac:spMkLst>
        </pc:spChg>
        <pc:spChg chg="del">
          <ac:chgData name="Hyatt, Jacob E CDT 2025" userId="8b9d417a-8c46-4136-87d3-9b6e2d7ca5cb" providerId="ADAL" clId="{F4CA3E4E-3814-4E1C-81A1-76E73E7F0F7B}" dt="2024-12-09T08:52:20.361" v="1125" actId="478"/>
          <ac:spMkLst>
            <pc:docMk/>
            <pc:sldMk cId="2477095406" sldId="7797"/>
            <ac:spMk id="233" creationId="{0729AF4E-630E-A758-14D6-659C77688146}"/>
          </ac:spMkLst>
        </pc:spChg>
        <pc:spChg chg="del">
          <ac:chgData name="Hyatt, Jacob E CDT 2025" userId="8b9d417a-8c46-4136-87d3-9b6e2d7ca5cb" providerId="ADAL" clId="{F4CA3E4E-3814-4E1C-81A1-76E73E7F0F7B}" dt="2024-12-09T08:52:20.361" v="1125" actId="478"/>
          <ac:spMkLst>
            <pc:docMk/>
            <pc:sldMk cId="2477095406" sldId="7797"/>
            <ac:spMk id="234" creationId="{A9AA8AAB-0F48-5F0C-0829-FA82A6A3E879}"/>
          </ac:spMkLst>
        </pc:spChg>
        <pc:spChg chg="del">
          <ac:chgData name="Hyatt, Jacob E CDT 2025" userId="8b9d417a-8c46-4136-87d3-9b6e2d7ca5cb" providerId="ADAL" clId="{F4CA3E4E-3814-4E1C-81A1-76E73E7F0F7B}" dt="2024-12-09T08:52:20.361" v="1125" actId="478"/>
          <ac:spMkLst>
            <pc:docMk/>
            <pc:sldMk cId="2477095406" sldId="7797"/>
            <ac:spMk id="235" creationId="{52428009-115A-A1E8-823E-C03215895A88}"/>
          </ac:spMkLst>
        </pc:spChg>
        <pc:spChg chg="del">
          <ac:chgData name="Hyatt, Jacob E CDT 2025" userId="8b9d417a-8c46-4136-87d3-9b6e2d7ca5cb" providerId="ADAL" clId="{F4CA3E4E-3814-4E1C-81A1-76E73E7F0F7B}" dt="2024-12-09T08:52:20.361" v="1125" actId="478"/>
          <ac:spMkLst>
            <pc:docMk/>
            <pc:sldMk cId="2477095406" sldId="7797"/>
            <ac:spMk id="236" creationId="{19228E0A-E155-2F9E-1406-DD4B3DD621A5}"/>
          </ac:spMkLst>
        </pc:spChg>
        <pc:spChg chg="del">
          <ac:chgData name="Hyatt, Jacob E CDT 2025" userId="8b9d417a-8c46-4136-87d3-9b6e2d7ca5cb" providerId="ADAL" clId="{F4CA3E4E-3814-4E1C-81A1-76E73E7F0F7B}" dt="2024-12-09T08:52:20.361" v="1125" actId="478"/>
          <ac:spMkLst>
            <pc:docMk/>
            <pc:sldMk cId="2477095406" sldId="7797"/>
            <ac:spMk id="237" creationId="{3E9BDF8F-16C9-4FFD-44BC-70102CE54975}"/>
          </ac:spMkLst>
        </pc:spChg>
        <pc:spChg chg="del">
          <ac:chgData name="Hyatt, Jacob E CDT 2025" userId="8b9d417a-8c46-4136-87d3-9b6e2d7ca5cb" providerId="ADAL" clId="{F4CA3E4E-3814-4E1C-81A1-76E73E7F0F7B}" dt="2024-12-09T08:52:20.361" v="1125" actId="478"/>
          <ac:spMkLst>
            <pc:docMk/>
            <pc:sldMk cId="2477095406" sldId="7797"/>
            <ac:spMk id="238" creationId="{EB7CAB23-3B07-672A-B0ED-0BC222704966}"/>
          </ac:spMkLst>
        </pc:spChg>
        <pc:spChg chg="del">
          <ac:chgData name="Hyatt, Jacob E CDT 2025" userId="8b9d417a-8c46-4136-87d3-9b6e2d7ca5cb" providerId="ADAL" clId="{F4CA3E4E-3814-4E1C-81A1-76E73E7F0F7B}" dt="2024-12-09T08:52:20.361" v="1125" actId="478"/>
          <ac:spMkLst>
            <pc:docMk/>
            <pc:sldMk cId="2477095406" sldId="7797"/>
            <ac:spMk id="239" creationId="{77A1CC87-38F7-0A4B-3CF3-237F1D8D2982}"/>
          </ac:spMkLst>
        </pc:spChg>
        <pc:spChg chg="del">
          <ac:chgData name="Hyatt, Jacob E CDT 2025" userId="8b9d417a-8c46-4136-87d3-9b6e2d7ca5cb" providerId="ADAL" clId="{F4CA3E4E-3814-4E1C-81A1-76E73E7F0F7B}" dt="2024-12-09T08:52:20.361" v="1125" actId="478"/>
          <ac:spMkLst>
            <pc:docMk/>
            <pc:sldMk cId="2477095406" sldId="7797"/>
            <ac:spMk id="240" creationId="{83C171ED-5CED-D1A5-47E1-3C6B8ABB9065}"/>
          </ac:spMkLst>
        </pc:spChg>
        <pc:spChg chg="del">
          <ac:chgData name="Hyatt, Jacob E CDT 2025" userId="8b9d417a-8c46-4136-87d3-9b6e2d7ca5cb" providerId="ADAL" clId="{F4CA3E4E-3814-4E1C-81A1-76E73E7F0F7B}" dt="2024-12-09T08:52:20.361" v="1125" actId="478"/>
          <ac:spMkLst>
            <pc:docMk/>
            <pc:sldMk cId="2477095406" sldId="7797"/>
            <ac:spMk id="241" creationId="{3CDF71CB-7CD1-DE19-BE94-B1780BA991E2}"/>
          </ac:spMkLst>
        </pc:spChg>
        <pc:spChg chg="del">
          <ac:chgData name="Hyatt, Jacob E CDT 2025" userId="8b9d417a-8c46-4136-87d3-9b6e2d7ca5cb" providerId="ADAL" clId="{F4CA3E4E-3814-4E1C-81A1-76E73E7F0F7B}" dt="2024-12-09T08:52:20.361" v="1125" actId="478"/>
          <ac:spMkLst>
            <pc:docMk/>
            <pc:sldMk cId="2477095406" sldId="7797"/>
            <ac:spMk id="242" creationId="{240CC4A4-9AAC-9B08-9F24-18343CC1C652}"/>
          </ac:spMkLst>
        </pc:spChg>
        <pc:spChg chg="del">
          <ac:chgData name="Hyatt, Jacob E CDT 2025" userId="8b9d417a-8c46-4136-87d3-9b6e2d7ca5cb" providerId="ADAL" clId="{F4CA3E4E-3814-4E1C-81A1-76E73E7F0F7B}" dt="2024-12-09T08:52:20.361" v="1125" actId="478"/>
          <ac:spMkLst>
            <pc:docMk/>
            <pc:sldMk cId="2477095406" sldId="7797"/>
            <ac:spMk id="243" creationId="{6ED55823-7F45-BD72-FA86-5928A633FE43}"/>
          </ac:spMkLst>
        </pc:spChg>
        <pc:spChg chg="del">
          <ac:chgData name="Hyatt, Jacob E CDT 2025" userId="8b9d417a-8c46-4136-87d3-9b6e2d7ca5cb" providerId="ADAL" clId="{F4CA3E4E-3814-4E1C-81A1-76E73E7F0F7B}" dt="2024-12-09T08:52:20.361" v="1125" actId="478"/>
          <ac:spMkLst>
            <pc:docMk/>
            <pc:sldMk cId="2477095406" sldId="7797"/>
            <ac:spMk id="244" creationId="{72F8C43F-EB21-2EFA-1137-4CA3EC97ACCE}"/>
          </ac:spMkLst>
        </pc:spChg>
        <pc:spChg chg="del">
          <ac:chgData name="Hyatt, Jacob E CDT 2025" userId="8b9d417a-8c46-4136-87d3-9b6e2d7ca5cb" providerId="ADAL" clId="{F4CA3E4E-3814-4E1C-81A1-76E73E7F0F7B}" dt="2024-12-09T08:52:20.361" v="1125" actId="478"/>
          <ac:spMkLst>
            <pc:docMk/>
            <pc:sldMk cId="2477095406" sldId="7797"/>
            <ac:spMk id="245" creationId="{546D74C4-9801-86E0-AA88-539CD15136B6}"/>
          </ac:spMkLst>
        </pc:spChg>
        <pc:spChg chg="del">
          <ac:chgData name="Hyatt, Jacob E CDT 2025" userId="8b9d417a-8c46-4136-87d3-9b6e2d7ca5cb" providerId="ADAL" clId="{F4CA3E4E-3814-4E1C-81A1-76E73E7F0F7B}" dt="2024-12-09T08:52:20.361" v="1125" actId="478"/>
          <ac:spMkLst>
            <pc:docMk/>
            <pc:sldMk cId="2477095406" sldId="7797"/>
            <ac:spMk id="246" creationId="{2FCD7F48-04F7-9FB5-429A-B721406EDF03}"/>
          </ac:spMkLst>
        </pc:spChg>
        <pc:spChg chg="del">
          <ac:chgData name="Hyatt, Jacob E CDT 2025" userId="8b9d417a-8c46-4136-87d3-9b6e2d7ca5cb" providerId="ADAL" clId="{F4CA3E4E-3814-4E1C-81A1-76E73E7F0F7B}" dt="2024-12-09T08:52:20.361" v="1125" actId="478"/>
          <ac:spMkLst>
            <pc:docMk/>
            <pc:sldMk cId="2477095406" sldId="7797"/>
            <ac:spMk id="247" creationId="{0477C8E2-063F-3034-9811-F44756BB6474}"/>
          </ac:spMkLst>
        </pc:spChg>
        <pc:spChg chg="del">
          <ac:chgData name="Hyatt, Jacob E CDT 2025" userId="8b9d417a-8c46-4136-87d3-9b6e2d7ca5cb" providerId="ADAL" clId="{F4CA3E4E-3814-4E1C-81A1-76E73E7F0F7B}" dt="2024-12-09T08:52:20.361" v="1125" actId="478"/>
          <ac:spMkLst>
            <pc:docMk/>
            <pc:sldMk cId="2477095406" sldId="7797"/>
            <ac:spMk id="248" creationId="{E2DF5734-43E3-49A5-8705-7C0624C01066}"/>
          </ac:spMkLst>
        </pc:spChg>
        <pc:spChg chg="del">
          <ac:chgData name="Hyatt, Jacob E CDT 2025" userId="8b9d417a-8c46-4136-87d3-9b6e2d7ca5cb" providerId="ADAL" clId="{F4CA3E4E-3814-4E1C-81A1-76E73E7F0F7B}" dt="2024-12-09T08:52:20.361" v="1125" actId="478"/>
          <ac:spMkLst>
            <pc:docMk/>
            <pc:sldMk cId="2477095406" sldId="7797"/>
            <ac:spMk id="249" creationId="{121D5C9F-59A3-DE0F-E34A-05ABC417468E}"/>
          </ac:spMkLst>
        </pc:spChg>
        <pc:spChg chg="del">
          <ac:chgData name="Hyatt, Jacob E CDT 2025" userId="8b9d417a-8c46-4136-87d3-9b6e2d7ca5cb" providerId="ADAL" clId="{F4CA3E4E-3814-4E1C-81A1-76E73E7F0F7B}" dt="2024-12-09T08:52:20.361" v="1125" actId="478"/>
          <ac:spMkLst>
            <pc:docMk/>
            <pc:sldMk cId="2477095406" sldId="7797"/>
            <ac:spMk id="250" creationId="{B2DEB170-83E1-E556-9C89-EDDA9C7E052B}"/>
          </ac:spMkLst>
        </pc:spChg>
        <pc:spChg chg="del">
          <ac:chgData name="Hyatt, Jacob E CDT 2025" userId="8b9d417a-8c46-4136-87d3-9b6e2d7ca5cb" providerId="ADAL" clId="{F4CA3E4E-3814-4E1C-81A1-76E73E7F0F7B}" dt="2024-12-09T08:52:20.361" v="1125" actId="478"/>
          <ac:spMkLst>
            <pc:docMk/>
            <pc:sldMk cId="2477095406" sldId="7797"/>
            <ac:spMk id="251" creationId="{0C01E72D-29DF-4B20-598C-E916122EAFBD}"/>
          </ac:spMkLst>
        </pc:spChg>
        <pc:spChg chg="del">
          <ac:chgData name="Hyatt, Jacob E CDT 2025" userId="8b9d417a-8c46-4136-87d3-9b6e2d7ca5cb" providerId="ADAL" clId="{F4CA3E4E-3814-4E1C-81A1-76E73E7F0F7B}" dt="2024-12-09T08:52:20.361" v="1125" actId="478"/>
          <ac:spMkLst>
            <pc:docMk/>
            <pc:sldMk cId="2477095406" sldId="7797"/>
            <ac:spMk id="252" creationId="{4B1234FE-DF07-E7BC-7834-11D2A3A2970E}"/>
          </ac:spMkLst>
        </pc:spChg>
        <pc:spChg chg="del">
          <ac:chgData name="Hyatt, Jacob E CDT 2025" userId="8b9d417a-8c46-4136-87d3-9b6e2d7ca5cb" providerId="ADAL" clId="{F4CA3E4E-3814-4E1C-81A1-76E73E7F0F7B}" dt="2024-12-09T08:52:20.361" v="1125" actId="478"/>
          <ac:spMkLst>
            <pc:docMk/>
            <pc:sldMk cId="2477095406" sldId="7797"/>
            <ac:spMk id="253" creationId="{CCD85B88-B77D-5CD6-7E95-3A07EB78152D}"/>
          </ac:spMkLst>
        </pc:spChg>
        <pc:spChg chg="del">
          <ac:chgData name="Hyatt, Jacob E CDT 2025" userId="8b9d417a-8c46-4136-87d3-9b6e2d7ca5cb" providerId="ADAL" clId="{F4CA3E4E-3814-4E1C-81A1-76E73E7F0F7B}" dt="2024-12-09T08:52:20.361" v="1125" actId="478"/>
          <ac:spMkLst>
            <pc:docMk/>
            <pc:sldMk cId="2477095406" sldId="7797"/>
            <ac:spMk id="254" creationId="{ABEC78B0-736B-643C-706B-F14FC8644D3C}"/>
          </ac:spMkLst>
        </pc:spChg>
        <pc:spChg chg="add mod">
          <ac:chgData name="Hyatt, Jacob E CDT 2025" userId="8b9d417a-8c46-4136-87d3-9b6e2d7ca5cb" providerId="ADAL" clId="{F4CA3E4E-3814-4E1C-81A1-76E73E7F0F7B}" dt="2024-12-09T08:52:16.759" v="1124"/>
          <ac:spMkLst>
            <pc:docMk/>
            <pc:sldMk cId="2477095406" sldId="7797"/>
            <ac:spMk id="255" creationId="{268A8D33-6023-6F23-B1C0-246AF7E4FFAB}"/>
          </ac:spMkLst>
        </pc:spChg>
        <pc:spChg chg="add mod">
          <ac:chgData name="Hyatt, Jacob E CDT 2025" userId="8b9d417a-8c46-4136-87d3-9b6e2d7ca5cb" providerId="ADAL" clId="{F4CA3E4E-3814-4E1C-81A1-76E73E7F0F7B}" dt="2024-12-09T08:52:16.759" v="1124"/>
          <ac:spMkLst>
            <pc:docMk/>
            <pc:sldMk cId="2477095406" sldId="7797"/>
            <ac:spMk id="256" creationId="{10C340D1-165E-7EA6-95FA-43C3440DA0B4}"/>
          </ac:spMkLst>
        </pc:spChg>
        <pc:spChg chg="add mod">
          <ac:chgData name="Hyatt, Jacob E CDT 2025" userId="8b9d417a-8c46-4136-87d3-9b6e2d7ca5cb" providerId="ADAL" clId="{F4CA3E4E-3814-4E1C-81A1-76E73E7F0F7B}" dt="2024-12-09T08:52:16.759" v="1124"/>
          <ac:spMkLst>
            <pc:docMk/>
            <pc:sldMk cId="2477095406" sldId="7797"/>
            <ac:spMk id="257" creationId="{E08A8103-41E3-BC0D-025A-0A28ECA83B2B}"/>
          </ac:spMkLst>
        </pc:spChg>
        <pc:spChg chg="add mod">
          <ac:chgData name="Hyatt, Jacob E CDT 2025" userId="8b9d417a-8c46-4136-87d3-9b6e2d7ca5cb" providerId="ADAL" clId="{F4CA3E4E-3814-4E1C-81A1-76E73E7F0F7B}" dt="2024-12-09T08:52:16.759" v="1124"/>
          <ac:spMkLst>
            <pc:docMk/>
            <pc:sldMk cId="2477095406" sldId="7797"/>
            <ac:spMk id="258" creationId="{AEA5A47E-31C1-0027-0C91-A76DCA92C08F}"/>
          </ac:spMkLst>
        </pc:spChg>
        <pc:spChg chg="add mod">
          <ac:chgData name="Hyatt, Jacob E CDT 2025" userId="8b9d417a-8c46-4136-87d3-9b6e2d7ca5cb" providerId="ADAL" clId="{F4CA3E4E-3814-4E1C-81A1-76E73E7F0F7B}" dt="2024-12-09T08:52:16.759" v="1124"/>
          <ac:spMkLst>
            <pc:docMk/>
            <pc:sldMk cId="2477095406" sldId="7797"/>
            <ac:spMk id="259" creationId="{87ACFC3B-2F7D-D093-FC75-605F51CCC824}"/>
          </ac:spMkLst>
        </pc:spChg>
        <pc:spChg chg="add mod">
          <ac:chgData name="Hyatt, Jacob E CDT 2025" userId="8b9d417a-8c46-4136-87d3-9b6e2d7ca5cb" providerId="ADAL" clId="{F4CA3E4E-3814-4E1C-81A1-76E73E7F0F7B}" dt="2024-12-09T08:52:16.759" v="1124"/>
          <ac:spMkLst>
            <pc:docMk/>
            <pc:sldMk cId="2477095406" sldId="7797"/>
            <ac:spMk id="260" creationId="{C083ADF7-E636-6E0E-2504-303A3BAC9930}"/>
          </ac:spMkLst>
        </pc:spChg>
        <pc:spChg chg="add mod">
          <ac:chgData name="Hyatt, Jacob E CDT 2025" userId="8b9d417a-8c46-4136-87d3-9b6e2d7ca5cb" providerId="ADAL" clId="{F4CA3E4E-3814-4E1C-81A1-76E73E7F0F7B}" dt="2024-12-09T08:52:16.759" v="1124"/>
          <ac:spMkLst>
            <pc:docMk/>
            <pc:sldMk cId="2477095406" sldId="7797"/>
            <ac:spMk id="261" creationId="{FBF32681-0BF2-EBD5-8ED0-27D4B2B92A0D}"/>
          </ac:spMkLst>
        </pc:spChg>
        <pc:spChg chg="add mod">
          <ac:chgData name="Hyatt, Jacob E CDT 2025" userId="8b9d417a-8c46-4136-87d3-9b6e2d7ca5cb" providerId="ADAL" clId="{F4CA3E4E-3814-4E1C-81A1-76E73E7F0F7B}" dt="2024-12-09T08:52:16.759" v="1124"/>
          <ac:spMkLst>
            <pc:docMk/>
            <pc:sldMk cId="2477095406" sldId="7797"/>
            <ac:spMk id="262" creationId="{27ED80EA-83B3-D1A0-BD49-7944C67BE66C}"/>
          </ac:spMkLst>
        </pc:spChg>
        <pc:spChg chg="add mod">
          <ac:chgData name="Hyatt, Jacob E CDT 2025" userId="8b9d417a-8c46-4136-87d3-9b6e2d7ca5cb" providerId="ADAL" clId="{F4CA3E4E-3814-4E1C-81A1-76E73E7F0F7B}" dt="2024-12-09T08:52:16.759" v="1124"/>
          <ac:spMkLst>
            <pc:docMk/>
            <pc:sldMk cId="2477095406" sldId="7797"/>
            <ac:spMk id="263" creationId="{9F106E4A-E0DC-2691-ACC3-611481CF08A6}"/>
          </ac:spMkLst>
        </pc:spChg>
        <pc:spChg chg="add mod">
          <ac:chgData name="Hyatt, Jacob E CDT 2025" userId="8b9d417a-8c46-4136-87d3-9b6e2d7ca5cb" providerId="ADAL" clId="{F4CA3E4E-3814-4E1C-81A1-76E73E7F0F7B}" dt="2024-12-09T08:52:16.759" v="1124"/>
          <ac:spMkLst>
            <pc:docMk/>
            <pc:sldMk cId="2477095406" sldId="7797"/>
            <ac:spMk id="264" creationId="{672C8A4D-E9A4-9E81-E97D-0B6920BFB9A4}"/>
          </ac:spMkLst>
        </pc:spChg>
        <pc:spChg chg="add mod">
          <ac:chgData name="Hyatt, Jacob E CDT 2025" userId="8b9d417a-8c46-4136-87d3-9b6e2d7ca5cb" providerId="ADAL" clId="{F4CA3E4E-3814-4E1C-81A1-76E73E7F0F7B}" dt="2024-12-09T08:52:16.759" v="1124"/>
          <ac:spMkLst>
            <pc:docMk/>
            <pc:sldMk cId="2477095406" sldId="7797"/>
            <ac:spMk id="265" creationId="{77172923-845A-A491-D26D-9BFFA216D3FD}"/>
          </ac:spMkLst>
        </pc:spChg>
        <pc:spChg chg="add mod">
          <ac:chgData name="Hyatt, Jacob E CDT 2025" userId="8b9d417a-8c46-4136-87d3-9b6e2d7ca5cb" providerId="ADAL" clId="{F4CA3E4E-3814-4E1C-81A1-76E73E7F0F7B}" dt="2024-12-09T08:52:16.759" v="1124"/>
          <ac:spMkLst>
            <pc:docMk/>
            <pc:sldMk cId="2477095406" sldId="7797"/>
            <ac:spMk id="266" creationId="{31951294-E9EA-6154-0D79-AD91A2C7AC54}"/>
          </ac:spMkLst>
        </pc:spChg>
        <pc:spChg chg="add mod">
          <ac:chgData name="Hyatt, Jacob E CDT 2025" userId="8b9d417a-8c46-4136-87d3-9b6e2d7ca5cb" providerId="ADAL" clId="{F4CA3E4E-3814-4E1C-81A1-76E73E7F0F7B}" dt="2024-12-09T08:52:16.759" v="1124"/>
          <ac:spMkLst>
            <pc:docMk/>
            <pc:sldMk cId="2477095406" sldId="7797"/>
            <ac:spMk id="267" creationId="{162724E8-5D55-2760-4E70-4D1B09D12D72}"/>
          </ac:spMkLst>
        </pc:spChg>
        <pc:spChg chg="add mod">
          <ac:chgData name="Hyatt, Jacob E CDT 2025" userId="8b9d417a-8c46-4136-87d3-9b6e2d7ca5cb" providerId="ADAL" clId="{F4CA3E4E-3814-4E1C-81A1-76E73E7F0F7B}" dt="2024-12-09T08:52:16.759" v="1124"/>
          <ac:spMkLst>
            <pc:docMk/>
            <pc:sldMk cId="2477095406" sldId="7797"/>
            <ac:spMk id="268" creationId="{89CD0C77-D1EA-7501-B2B2-8B9C81C6E54C}"/>
          </ac:spMkLst>
        </pc:spChg>
        <pc:spChg chg="add mod">
          <ac:chgData name="Hyatt, Jacob E CDT 2025" userId="8b9d417a-8c46-4136-87d3-9b6e2d7ca5cb" providerId="ADAL" clId="{F4CA3E4E-3814-4E1C-81A1-76E73E7F0F7B}" dt="2024-12-09T08:52:16.759" v="1124"/>
          <ac:spMkLst>
            <pc:docMk/>
            <pc:sldMk cId="2477095406" sldId="7797"/>
            <ac:spMk id="269" creationId="{F71AA6D5-069D-4E2B-CF8F-D7AC47DED705}"/>
          </ac:spMkLst>
        </pc:spChg>
        <pc:spChg chg="add mod">
          <ac:chgData name="Hyatt, Jacob E CDT 2025" userId="8b9d417a-8c46-4136-87d3-9b6e2d7ca5cb" providerId="ADAL" clId="{F4CA3E4E-3814-4E1C-81A1-76E73E7F0F7B}" dt="2024-12-09T08:52:16.759" v="1124"/>
          <ac:spMkLst>
            <pc:docMk/>
            <pc:sldMk cId="2477095406" sldId="7797"/>
            <ac:spMk id="270" creationId="{40E06F28-5475-A24E-C763-C72F14B9D567}"/>
          </ac:spMkLst>
        </pc:spChg>
        <pc:spChg chg="add mod">
          <ac:chgData name="Hyatt, Jacob E CDT 2025" userId="8b9d417a-8c46-4136-87d3-9b6e2d7ca5cb" providerId="ADAL" clId="{F4CA3E4E-3814-4E1C-81A1-76E73E7F0F7B}" dt="2024-12-09T08:52:16.759" v="1124"/>
          <ac:spMkLst>
            <pc:docMk/>
            <pc:sldMk cId="2477095406" sldId="7797"/>
            <ac:spMk id="271" creationId="{2E9D2ABD-3772-F1CA-E503-CDF8EB6DBE48}"/>
          </ac:spMkLst>
        </pc:spChg>
        <pc:spChg chg="add mod">
          <ac:chgData name="Hyatt, Jacob E CDT 2025" userId="8b9d417a-8c46-4136-87d3-9b6e2d7ca5cb" providerId="ADAL" clId="{F4CA3E4E-3814-4E1C-81A1-76E73E7F0F7B}" dt="2024-12-09T08:52:16.759" v="1124"/>
          <ac:spMkLst>
            <pc:docMk/>
            <pc:sldMk cId="2477095406" sldId="7797"/>
            <ac:spMk id="272" creationId="{2EEF8596-B083-9999-2424-FDCDD3AECA62}"/>
          </ac:spMkLst>
        </pc:spChg>
        <pc:spChg chg="add mod">
          <ac:chgData name="Hyatt, Jacob E CDT 2025" userId="8b9d417a-8c46-4136-87d3-9b6e2d7ca5cb" providerId="ADAL" clId="{F4CA3E4E-3814-4E1C-81A1-76E73E7F0F7B}" dt="2024-12-09T08:52:16.759" v="1124"/>
          <ac:spMkLst>
            <pc:docMk/>
            <pc:sldMk cId="2477095406" sldId="7797"/>
            <ac:spMk id="273" creationId="{F63D7413-7986-F79C-D360-8F13422A413F}"/>
          </ac:spMkLst>
        </pc:spChg>
        <pc:spChg chg="add mod">
          <ac:chgData name="Hyatt, Jacob E CDT 2025" userId="8b9d417a-8c46-4136-87d3-9b6e2d7ca5cb" providerId="ADAL" clId="{F4CA3E4E-3814-4E1C-81A1-76E73E7F0F7B}" dt="2024-12-09T08:52:16.759" v="1124"/>
          <ac:spMkLst>
            <pc:docMk/>
            <pc:sldMk cId="2477095406" sldId="7797"/>
            <ac:spMk id="274" creationId="{81D5449D-2A0C-4211-CBDB-BF3487450045}"/>
          </ac:spMkLst>
        </pc:spChg>
        <pc:spChg chg="add mod">
          <ac:chgData name="Hyatt, Jacob E CDT 2025" userId="8b9d417a-8c46-4136-87d3-9b6e2d7ca5cb" providerId="ADAL" clId="{F4CA3E4E-3814-4E1C-81A1-76E73E7F0F7B}" dt="2024-12-09T08:52:16.759" v="1124"/>
          <ac:spMkLst>
            <pc:docMk/>
            <pc:sldMk cId="2477095406" sldId="7797"/>
            <ac:spMk id="275" creationId="{7A3A9F22-C552-6F69-42F3-5F31DEEA2EE8}"/>
          </ac:spMkLst>
        </pc:spChg>
        <pc:spChg chg="add mod">
          <ac:chgData name="Hyatt, Jacob E CDT 2025" userId="8b9d417a-8c46-4136-87d3-9b6e2d7ca5cb" providerId="ADAL" clId="{F4CA3E4E-3814-4E1C-81A1-76E73E7F0F7B}" dt="2024-12-09T08:52:16.759" v="1124"/>
          <ac:spMkLst>
            <pc:docMk/>
            <pc:sldMk cId="2477095406" sldId="7797"/>
            <ac:spMk id="276" creationId="{06A7C403-51E3-0B8A-25AC-777287695312}"/>
          </ac:spMkLst>
        </pc:spChg>
        <pc:spChg chg="add mod">
          <ac:chgData name="Hyatt, Jacob E CDT 2025" userId="8b9d417a-8c46-4136-87d3-9b6e2d7ca5cb" providerId="ADAL" clId="{F4CA3E4E-3814-4E1C-81A1-76E73E7F0F7B}" dt="2024-12-09T08:52:16.759" v="1124"/>
          <ac:spMkLst>
            <pc:docMk/>
            <pc:sldMk cId="2477095406" sldId="7797"/>
            <ac:spMk id="277" creationId="{769113A4-64A9-841B-12CA-23445D0E97F7}"/>
          </ac:spMkLst>
        </pc:spChg>
        <pc:spChg chg="add mod">
          <ac:chgData name="Hyatt, Jacob E CDT 2025" userId="8b9d417a-8c46-4136-87d3-9b6e2d7ca5cb" providerId="ADAL" clId="{F4CA3E4E-3814-4E1C-81A1-76E73E7F0F7B}" dt="2024-12-09T08:52:16.759" v="1124"/>
          <ac:spMkLst>
            <pc:docMk/>
            <pc:sldMk cId="2477095406" sldId="7797"/>
            <ac:spMk id="278" creationId="{2E2CC337-980B-A886-7A23-89641E9BEB87}"/>
          </ac:spMkLst>
        </pc:spChg>
        <pc:spChg chg="add mod">
          <ac:chgData name="Hyatt, Jacob E CDT 2025" userId="8b9d417a-8c46-4136-87d3-9b6e2d7ca5cb" providerId="ADAL" clId="{F4CA3E4E-3814-4E1C-81A1-76E73E7F0F7B}" dt="2024-12-09T08:52:16.759" v="1124"/>
          <ac:spMkLst>
            <pc:docMk/>
            <pc:sldMk cId="2477095406" sldId="7797"/>
            <ac:spMk id="279" creationId="{1A01C51F-73D2-86F8-D1A3-6528BBCE6EAA}"/>
          </ac:spMkLst>
        </pc:spChg>
        <pc:spChg chg="add mod">
          <ac:chgData name="Hyatt, Jacob E CDT 2025" userId="8b9d417a-8c46-4136-87d3-9b6e2d7ca5cb" providerId="ADAL" clId="{F4CA3E4E-3814-4E1C-81A1-76E73E7F0F7B}" dt="2024-12-09T08:52:16.759" v="1124"/>
          <ac:spMkLst>
            <pc:docMk/>
            <pc:sldMk cId="2477095406" sldId="7797"/>
            <ac:spMk id="280" creationId="{77F67B54-19CC-9F07-892C-5C041ACD476A}"/>
          </ac:spMkLst>
        </pc:spChg>
        <pc:spChg chg="add mod">
          <ac:chgData name="Hyatt, Jacob E CDT 2025" userId="8b9d417a-8c46-4136-87d3-9b6e2d7ca5cb" providerId="ADAL" clId="{F4CA3E4E-3814-4E1C-81A1-76E73E7F0F7B}" dt="2024-12-09T08:52:16.759" v="1124"/>
          <ac:spMkLst>
            <pc:docMk/>
            <pc:sldMk cId="2477095406" sldId="7797"/>
            <ac:spMk id="281" creationId="{3F7AFC8A-6ED5-9328-80EE-6DDB15506BDB}"/>
          </ac:spMkLst>
        </pc:spChg>
        <pc:spChg chg="add mod">
          <ac:chgData name="Hyatt, Jacob E CDT 2025" userId="8b9d417a-8c46-4136-87d3-9b6e2d7ca5cb" providerId="ADAL" clId="{F4CA3E4E-3814-4E1C-81A1-76E73E7F0F7B}" dt="2024-12-09T08:52:16.759" v="1124"/>
          <ac:spMkLst>
            <pc:docMk/>
            <pc:sldMk cId="2477095406" sldId="7797"/>
            <ac:spMk id="282" creationId="{638F6B6C-1FD0-B431-C37B-CAFA76C6E900}"/>
          </ac:spMkLst>
        </pc:spChg>
        <pc:spChg chg="add mod">
          <ac:chgData name="Hyatt, Jacob E CDT 2025" userId="8b9d417a-8c46-4136-87d3-9b6e2d7ca5cb" providerId="ADAL" clId="{F4CA3E4E-3814-4E1C-81A1-76E73E7F0F7B}" dt="2024-12-09T08:52:16.759" v="1124"/>
          <ac:spMkLst>
            <pc:docMk/>
            <pc:sldMk cId="2477095406" sldId="7797"/>
            <ac:spMk id="283" creationId="{03D8970A-9D83-AEC1-3A00-AF260CD35269}"/>
          </ac:spMkLst>
        </pc:spChg>
        <pc:spChg chg="add mod">
          <ac:chgData name="Hyatt, Jacob E CDT 2025" userId="8b9d417a-8c46-4136-87d3-9b6e2d7ca5cb" providerId="ADAL" clId="{F4CA3E4E-3814-4E1C-81A1-76E73E7F0F7B}" dt="2024-12-09T08:52:16.759" v="1124"/>
          <ac:spMkLst>
            <pc:docMk/>
            <pc:sldMk cId="2477095406" sldId="7797"/>
            <ac:spMk id="284" creationId="{9BA59B12-C189-0FCC-69E4-4514DE40CCB4}"/>
          </ac:spMkLst>
        </pc:spChg>
        <pc:spChg chg="add mod">
          <ac:chgData name="Hyatt, Jacob E CDT 2025" userId="8b9d417a-8c46-4136-87d3-9b6e2d7ca5cb" providerId="ADAL" clId="{F4CA3E4E-3814-4E1C-81A1-76E73E7F0F7B}" dt="2024-12-09T08:52:16.759" v="1124"/>
          <ac:spMkLst>
            <pc:docMk/>
            <pc:sldMk cId="2477095406" sldId="7797"/>
            <ac:spMk id="285" creationId="{E89CEA67-480B-1283-2B38-EF2C54D8F6E9}"/>
          </ac:spMkLst>
        </pc:spChg>
        <pc:spChg chg="add mod">
          <ac:chgData name="Hyatt, Jacob E CDT 2025" userId="8b9d417a-8c46-4136-87d3-9b6e2d7ca5cb" providerId="ADAL" clId="{F4CA3E4E-3814-4E1C-81A1-76E73E7F0F7B}" dt="2024-12-09T08:52:16.759" v="1124"/>
          <ac:spMkLst>
            <pc:docMk/>
            <pc:sldMk cId="2477095406" sldId="7797"/>
            <ac:spMk id="286" creationId="{FD5FC0E0-167D-A412-D5B0-43EB1B148BD2}"/>
          </ac:spMkLst>
        </pc:spChg>
        <pc:spChg chg="add mod">
          <ac:chgData name="Hyatt, Jacob E CDT 2025" userId="8b9d417a-8c46-4136-87d3-9b6e2d7ca5cb" providerId="ADAL" clId="{F4CA3E4E-3814-4E1C-81A1-76E73E7F0F7B}" dt="2024-12-09T08:52:16.759" v="1124"/>
          <ac:spMkLst>
            <pc:docMk/>
            <pc:sldMk cId="2477095406" sldId="7797"/>
            <ac:spMk id="287" creationId="{64CD2F62-D70A-D3E6-9C4B-77B9D004098C}"/>
          </ac:spMkLst>
        </pc:spChg>
        <pc:spChg chg="add mod">
          <ac:chgData name="Hyatt, Jacob E CDT 2025" userId="8b9d417a-8c46-4136-87d3-9b6e2d7ca5cb" providerId="ADAL" clId="{F4CA3E4E-3814-4E1C-81A1-76E73E7F0F7B}" dt="2024-12-09T08:52:16.759" v="1124"/>
          <ac:spMkLst>
            <pc:docMk/>
            <pc:sldMk cId="2477095406" sldId="7797"/>
            <ac:spMk id="288" creationId="{9E21D66D-4E9D-6FB4-693E-F19124D47210}"/>
          </ac:spMkLst>
        </pc:spChg>
        <pc:spChg chg="add mod">
          <ac:chgData name="Hyatt, Jacob E CDT 2025" userId="8b9d417a-8c46-4136-87d3-9b6e2d7ca5cb" providerId="ADAL" clId="{F4CA3E4E-3814-4E1C-81A1-76E73E7F0F7B}" dt="2024-12-09T08:52:16.759" v="1124"/>
          <ac:spMkLst>
            <pc:docMk/>
            <pc:sldMk cId="2477095406" sldId="7797"/>
            <ac:spMk id="289" creationId="{03A0D2A8-7B08-A30A-4A30-BB24E5B8C790}"/>
          </ac:spMkLst>
        </pc:spChg>
        <pc:spChg chg="add mod">
          <ac:chgData name="Hyatt, Jacob E CDT 2025" userId="8b9d417a-8c46-4136-87d3-9b6e2d7ca5cb" providerId="ADAL" clId="{F4CA3E4E-3814-4E1C-81A1-76E73E7F0F7B}" dt="2024-12-09T08:52:16.759" v="1124"/>
          <ac:spMkLst>
            <pc:docMk/>
            <pc:sldMk cId="2477095406" sldId="7797"/>
            <ac:spMk id="290" creationId="{100B286F-1416-B25D-4FC6-88114496FA04}"/>
          </ac:spMkLst>
        </pc:spChg>
        <pc:spChg chg="add mod">
          <ac:chgData name="Hyatt, Jacob E CDT 2025" userId="8b9d417a-8c46-4136-87d3-9b6e2d7ca5cb" providerId="ADAL" clId="{F4CA3E4E-3814-4E1C-81A1-76E73E7F0F7B}" dt="2024-12-09T08:52:16.759" v="1124"/>
          <ac:spMkLst>
            <pc:docMk/>
            <pc:sldMk cId="2477095406" sldId="7797"/>
            <ac:spMk id="291" creationId="{2FA2CEF8-ECAE-80BF-2221-76A168B3226C}"/>
          </ac:spMkLst>
        </pc:spChg>
        <pc:spChg chg="add mod">
          <ac:chgData name="Hyatt, Jacob E CDT 2025" userId="8b9d417a-8c46-4136-87d3-9b6e2d7ca5cb" providerId="ADAL" clId="{F4CA3E4E-3814-4E1C-81A1-76E73E7F0F7B}" dt="2024-12-09T08:52:16.759" v="1124"/>
          <ac:spMkLst>
            <pc:docMk/>
            <pc:sldMk cId="2477095406" sldId="7797"/>
            <ac:spMk id="292" creationId="{A9B1F68C-3788-B6FF-BD7A-76DC1D4E59C4}"/>
          </ac:spMkLst>
        </pc:spChg>
        <pc:spChg chg="add mod">
          <ac:chgData name="Hyatt, Jacob E CDT 2025" userId="8b9d417a-8c46-4136-87d3-9b6e2d7ca5cb" providerId="ADAL" clId="{F4CA3E4E-3814-4E1C-81A1-76E73E7F0F7B}" dt="2024-12-09T08:52:16.759" v="1124"/>
          <ac:spMkLst>
            <pc:docMk/>
            <pc:sldMk cId="2477095406" sldId="7797"/>
            <ac:spMk id="293" creationId="{15225026-82D0-D7F3-7038-6AD26B0DEA8B}"/>
          </ac:spMkLst>
        </pc:spChg>
        <pc:spChg chg="add mod">
          <ac:chgData name="Hyatt, Jacob E CDT 2025" userId="8b9d417a-8c46-4136-87d3-9b6e2d7ca5cb" providerId="ADAL" clId="{F4CA3E4E-3814-4E1C-81A1-76E73E7F0F7B}" dt="2024-12-09T08:52:16.759" v="1124"/>
          <ac:spMkLst>
            <pc:docMk/>
            <pc:sldMk cId="2477095406" sldId="7797"/>
            <ac:spMk id="294" creationId="{8648F46E-20F2-CB48-056E-42195E374D66}"/>
          </ac:spMkLst>
        </pc:spChg>
        <pc:spChg chg="add mod">
          <ac:chgData name="Hyatt, Jacob E CDT 2025" userId="8b9d417a-8c46-4136-87d3-9b6e2d7ca5cb" providerId="ADAL" clId="{F4CA3E4E-3814-4E1C-81A1-76E73E7F0F7B}" dt="2024-12-09T08:52:16.759" v="1124"/>
          <ac:spMkLst>
            <pc:docMk/>
            <pc:sldMk cId="2477095406" sldId="7797"/>
            <ac:spMk id="295" creationId="{EE4D75DE-723E-41E4-EAC9-66C6F3C3C1C6}"/>
          </ac:spMkLst>
        </pc:spChg>
        <pc:spChg chg="add mod">
          <ac:chgData name="Hyatt, Jacob E CDT 2025" userId="8b9d417a-8c46-4136-87d3-9b6e2d7ca5cb" providerId="ADAL" clId="{F4CA3E4E-3814-4E1C-81A1-76E73E7F0F7B}" dt="2024-12-09T08:52:16.759" v="1124"/>
          <ac:spMkLst>
            <pc:docMk/>
            <pc:sldMk cId="2477095406" sldId="7797"/>
            <ac:spMk id="296" creationId="{D52D1712-BFE8-77D4-B533-651B76043AFD}"/>
          </ac:spMkLst>
        </pc:spChg>
        <pc:spChg chg="add mod">
          <ac:chgData name="Hyatt, Jacob E CDT 2025" userId="8b9d417a-8c46-4136-87d3-9b6e2d7ca5cb" providerId="ADAL" clId="{F4CA3E4E-3814-4E1C-81A1-76E73E7F0F7B}" dt="2024-12-09T08:52:16.759" v="1124"/>
          <ac:spMkLst>
            <pc:docMk/>
            <pc:sldMk cId="2477095406" sldId="7797"/>
            <ac:spMk id="297" creationId="{2C740518-25FB-AAF5-8F26-D81337893F10}"/>
          </ac:spMkLst>
        </pc:spChg>
        <pc:spChg chg="add mod">
          <ac:chgData name="Hyatt, Jacob E CDT 2025" userId="8b9d417a-8c46-4136-87d3-9b6e2d7ca5cb" providerId="ADAL" clId="{F4CA3E4E-3814-4E1C-81A1-76E73E7F0F7B}" dt="2024-12-09T08:52:16.759" v="1124"/>
          <ac:spMkLst>
            <pc:docMk/>
            <pc:sldMk cId="2477095406" sldId="7797"/>
            <ac:spMk id="298" creationId="{F01C9441-2C8B-7101-2305-4B5BA2F9563F}"/>
          </ac:spMkLst>
        </pc:spChg>
        <pc:spChg chg="add mod">
          <ac:chgData name="Hyatt, Jacob E CDT 2025" userId="8b9d417a-8c46-4136-87d3-9b6e2d7ca5cb" providerId="ADAL" clId="{F4CA3E4E-3814-4E1C-81A1-76E73E7F0F7B}" dt="2024-12-09T08:52:16.759" v="1124"/>
          <ac:spMkLst>
            <pc:docMk/>
            <pc:sldMk cId="2477095406" sldId="7797"/>
            <ac:spMk id="299" creationId="{AA25742C-5A97-C3B5-255C-BCFCAE7D5526}"/>
          </ac:spMkLst>
        </pc:spChg>
        <pc:spChg chg="add mod">
          <ac:chgData name="Hyatt, Jacob E CDT 2025" userId="8b9d417a-8c46-4136-87d3-9b6e2d7ca5cb" providerId="ADAL" clId="{F4CA3E4E-3814-4E1C-81A1-76E73E7F0F7B}" dt="2024-12-09T08:52:16.759" v="1124"/>
          <ac:spMkLst>
            <pc:docMk/>
            <pc:sldMk cId="2477095406" sldId="7797"/>
            <ac:spMk id="300" creationId="{4A49E4E4-B9A2-A543-B0E5-7850797DFA5E}"/>
          </ac:spMkLst>
        </pc:spChg>
        <pc:spChg chg="add mod">
          <ac:chgData name="Hyatt, Jacob E CDT 2025" userId="8b9d417a-8c46-4136-87d3-9b6e2d7ca5cb" providerId="ADAL" clId="{F4CA3E4E-3814-4E1C-81A1-76E73E7F0F7B}" dt="2024-12-09T08:52:16.759" v="1124"/>
          <ac:spMkLst>
            <pc:docMk/>
            <pc:sldMk cId="2477095406" sldId="7797"/>
            <ac:spMk id="301" creationId="{C8CF4DB5-58D7-A27E-4C04-9454EB5E837A}"/>
          </ac:spMkLst>
        </pc:spChg>
        <pc:spChg chg="add mod">
          <ac:chgData name="Hyatt, Jacob E CDT 2025" userId="8b9d417a-8c46-4136-87d3-9b6e2d7ca5cb" providerId="ADAL" clId="{F4CA3E4E-3814-4E1C-81A1-76E73E7F0F7B}" dt="2024-12-09T08:52:16.759" v="1124"/>
          <ac:spMkLst>
            <pc:docMk/>
            <pc:sldMk cId="2477095406" sldId="7797"/>
            <ac:spMk id="302" creationId="{6B40A6EB-3756-18D4-C8AA-2C2D78FCCEF5}"/>
          </ac:spMkLst>
        </pc:spChg>
        <pc:spChg chg="add mod">
          <ac:chgData name="Hyatt, Jacob E CDT 2025" userId="8b9d417a-8c46-4136-87d3-9b6e2d7ca5cb" providerId="ADAL" clId="{F4CA3E4E-3814-4E1C-81A1-76E73E7F0F7B}" dt="2024-12-09T08:52:16.759" v="1124"/>
          <ac:spMkLst>
            <pc:docMk/>
            <pc:sldMk cId="2477095406" sldId="7797"/>
            <ac:spMk id="303" creationId="{48A27CCC-612E-B1AC-321C-6B5FA66A3909}"/>
          </ac:spMkLst>
        </pc:spChg>
        <pc:spChg chg="add mod">
          <ac:chgData name="Hyatt, Jacob E CDT 2025" userId="8b9d417a-8c46-4136-87d3-9b6e2d7ca5cb" providerId="ADAL" clId="{F4CA3E4E-3814-4E1C-81A1-76E73E7F0F7B}" dt="2024-12-09T08:52:16.759" v="1124"/>
          <ac:spMkLst>
            <pc:docMk/>
            <pc:sldMk cId="2477095406" sldId="7797"/>
            <ac:spMk id="304" creationId="{5D10727A-7F72-D2D6-E28B-3463B9AB566D}"/>
          </ac:spMkLst>
        </pc:spChg>
        <pc:spChg chg="add mod">
          <ac:chgData name="Hyatt, Jacob E CDT 2025" userId="8b9d417a-8c46-4136-87d3-9b6e2d7ca5cb" providerId="ADAL" clId="{F4CA3E4E-3814-4E1C-81A1-76E73E7F0F7B}" dt="2024-12-09T08:52:16.759" v="1124"/>
          <ac:spMkLst>
            <pc:docMk/>
            <pc:sldMk cId="2477095406" sldId="7797"/>
            <ac:spMk id="305" creationId="{8271FBF3-E995-D0FF-7F3E-9EE39D9C01E4}"/>
          </ac:spMkLst>
        </pc:spChg>
        <pc:spChg chg="add mod">
          <ac:chgData name="Hyatt, Jacob E CDT 2025" userId="8b9d417a-8c46-4136-87d3-9b6e2d7ca5cb" providerId="ADAL" clId="{F4CA3E4E-3814-4E1C-81A1-76E73E7F0F7B}" dt="2024-12-09T08:52:16.759" v="1124"/>
          <ac:spMkLst>
            <pc:docMk/>
            <pc:sldMk cId="2477095406" sldId="7797"/>
            <ac:spMk id="306" creationId="{4B81196E-C06C-1F7B-0C79-62B1039E7DD3}"/>
          </ac:spMkLst>
        </pc:spChg>
        <pc:spChg chg="add mod">
          <ac:chgData name="Hyatt, Jacob E CDT 2025" userId="8b9d417a-8c46-4136-87d3-9b6e2d7ca5cb" providerId="ADAL" clId="{F4CA3E4E-3814-4E1C-81A1-76E73E7F0F7B}" dt="2024-12-09T08:52:16.759" v="1124"/>
          <ac:spMkLst>
            <pc:docMk/>
            <pc:sldMk cId="2477095406" sldId="7797"/>
            <ac:spMk id="307" creationId="{BC853F01-AFE6-3B03-594F-8F49758A2E92}"/>
          </ac:spMkLst>
        </pc:spChg>
        <pc:spChg chg="add mod">
          <ac:chgData name="Hyatt, Jacob E CDT 2025" userId="8b9d417a-8c46-4136-87d3-9b6e2d7ca5cb" providerId="ADAL" clId="{F4CA3E4E-3814-4E1C-81A1-76E73E7F0F7B}" dt="2024-12-09T08:52:16.759" v="1124"/>
          <ac:spMkLst>
            <pc:docMk/>
            <pc:sldMk cId="2477095406" sldId="7797"/>
            <ac:spMk id="308" creationId="{99E6A8BC-66BE-C020-6304-346FD1E144A2}"/>
          </ac:spMkLst>
        </pc:spChg>
        <pc:spChg chg="add mod">
          <ac:chgData name="Hyatt, Jacob E CDT 2025" userId="8b9d417a-8c46-4136-87d3-9b6e2d7ca5cb" providerId="ADAL" clId="{F4CA3E4E-3814-4E1C-81A1-76E73E7F0F7B}" dt="2024-12-09T08:52:16.759" v="1124"/>
          <ac:spMkLst>
            <pc:docMk/>
            <pc:sldMk cId="2477095406" sldId="7797"/>
            <ac:spMk id="309" creationId="{31EECC28-B7DD-2EA9-0228-6DB25993BE56}"/>
          </ac:spMkLst>
        </pc:spChg>
        <pc:spChg chg="add mod">
          <ac:chgData name="Hyatt, Jacob E CDT 2025" userId="8b9d417a-8c46-4136-87d3-9b6e2d7ca5cb" providerId="ADAL" clId="{F4CA3E4E-3814-4E1C-81A1-76E73E7F0F7B}" dt="2024-12-09T08:52:16.759" v="1124"/>
          <ac:spMkLst>
            <pc:docMk/>
            <pc:sldMk cId="2477095406" sldId="7797"/>
            <ac:spMk id="310" creationId="{24516E7E-EE59-490B-DF6C-4E04BC24551E}"/>
          </ac:spMkLst>
        </pc:spChg>
        <pc:spChg chg="add mod">
          <ac:chgData name="Hyatt, Jacob E CDT 2025" userId="8b9d417a-8c46-4136-87d3-9b6e2d7ca5cb" providerId="ADAL" clId="{F4CA3E4E-3814-4E1C-81A1-76E73E7F0F7B}" dt="2024-12-09T08:52:16.759" v="1124"/>
          <ac:spMkLst>
            <pc:docMk/>
            <pc:sldMk cId="2477095406" sldId="7797"/>
            <ac:spMk id="311" creationId="{CBA942BF-4C0D-6AC4-00BB-472A2C05CA2F}"/>
          </ac:spMkLst>
        </pc:spChg>
        <pc:spChg chg="add mod">
          <ac:chgData name="Hyatt, Jacob E CDT 2025" userId="8b9d417a-8c46-4136-87d3-9b6e2d7ca5cb" providerId="ADAL" clId="{F4CA3E4E-3814-4E1C-81A1-76E73E7F0F7B}" dt="2024-12-09T08:52:16.759" v="1124"/>
          <ac:spMkLst>
            <pc:docMk/>
            <pc:sldMk cId="2477095406" sldId="7797"/>
            <ac:spMk id="312" creationId="{76B6D87D-4DA1-4A18-D6D9-7907D1EC4A3A}"/>
          </ac:spMkLst>
        </pc:spChg>
        <pc:spChg chg="add mod">
          <ac:chgData name="Hyatt, Jacob E CDT 2025" userId="8b9d417a-8c46-4136-87d3-9b6e2d7ca5cb" providerId="ADAL" clId="{F4CA3E4E-3814-4E1C-81A1-76E73E7F0F7B}" dt="2024-12-09T08:52:16.759" v="1124"/>
          <ac:spMkLst>
            <pc:docMk/>
            <pc:sldMk cId="2477095406" sldId="7797"/>
            <ac:spMk id="313" creationId="{9DB820B6-CD3E-D4F8-9285-AFD62D734578}"/>
          </ac:spMkLst>
        </pc:spChg>
        <pc:spChg chg="add mod">
          <ac:chgData name="Hyatt, Jacob E CDT 2025" userId="8b9d417a-8c46-4136-87d3-9b6e2d7ca5cb" providerId="ADAL" clId="{F4CA3E4E-3814-4E1C-81A1-76E73E7F0F7B}" dt="2024-12-09T08:52:16.759" v="1124"/>
          <ac:spMkLst>
            <pc:docMk/>
            <pc:sldMk cId="2477095406" sldId="7797"/>
            <ac:spMk id="314" creationId="{98796175-CED9-AE9B-BA0D-76D15496BF50}"/>
          </ac:spMkLst>
        </pc:spChg>
        <pc:spChg chg="add mod">
          <ac:chgData name="Hyatt, Jacob E CDT 2025" userId="8b9d417a-8c46-4136-87d3-9b6e2d7ca5cb" providerId="ADAL" clId="{F4CA3E4E-3814-4E1C-81A1-76E73E7F0F7B}" dt="2024-12-09T08:52:16.759" v="1124"/>
          <ac:spMkLst>
            <pc:docMk/>
            <pc:sldMk cId="2477095406" sldId="7797"/>
            <ac:spMk id="315" creationId="{3464618D-6568-DDB9-FC1B-24B3DBD9B11F}"/>
          </ac:spMkLst>
        </pc:spChg>
        <pc:spChg chg="add mod">
          <ac:chgData name="Hyatt, Jacob E CDT 2025" userId="8b9d417a-8c46-4136-87d3-9b6e2d7ca5cb" providerId="ADAL" clId="{F4CA3E4E-3814-4E1C-81A1-76E73E7F0F7B}" dt="2024-12-09T08:52:16.759" v="1124"/>
          <ac:spMkLst>
            <pc:docMk/>
            <pc:sldMk cId="2477095406" sldId="7797"/>
            <ac:spMk id="316" creationId="{15E226C6-FF03-524C-0685-091C7D1E3361}"/>
          </ac:spMkLst>
        </pc:spChg>
        <pc:spChg chg="add mod">
          <ac:chgData name="Hyatt, Jacob E CDT 2025" userId="8b9d417a-8c46-4136-87d3-9b6e2d7ca5cb" providerId="ADAL" clId="{F4CA3E4E-3814-4E1C-81A1-76E73E7F0F7B}" dt="2024-12-09T08:52:16.759" v="1124"/>
          <ac:spMkLst>
            <pc:docMk/>
            <pc:sldMk cId="2477095406" sldId="7797"/>
            <ac:spMk id="317" creationId="{503B6712-2B47-AAC1-A1C8-F6556FA67FF4}"/>
          </ac:spMkLst>
        </pc:spChg>
        <pc:spChg chg="add mod">
          <ac:chgData name="Hyatt, Jacob E CDT 2025" userId="8b9d417a-8c46-4136-87d3-9b6e2d7ca5cb" providerId="ADAL" clId="{F4CA3E4E-3814-4E1C-81A1-76E73E7F0F7B}" dt="2024-12-09T08:52:16.759" v="1124"/>
          <ac:spMkLst>
            <pc:docMk/>
            <pc:sldMk cId="2477095406" sldId="7797"/>
            <ac:spMk id="318" creationId="{8954DABA-CB8F-A973-542D-017F3BE90CC7}"/>
          </ac:spMkLst>
        </pc:spChg>
        <pc:spChg chg="add mod">
          <ac:chgData name="Hyatt, Jacob E CDT 2025" userId="8b9d417a-8c46-4136-87d3-9b6e2d7ca5cb" providerId="ADAL" clId="{F4CA3E4E-3814-4E1C-81A1-76E73E7F0F7B}" dt="2024-12-09T08:52:16.759" v="1124"/>
          <ac:spMkLst>
            <pc:docMk/>
            <pc:sldMk cId="2477095406" sldId="7797"/>
            <ac:spMk id="319" creationId="{BA9FFE04-3D3A-B9C0-D572-A0FC7BFAA958}"/>
          </ac:spMkLst>
        </pc:spChg>
        <pc:spChg chg="add mod">
          <ac:chgData name="Hyatt, Jacob E CDT 2025" userId="8b9d417a-8c46-4136-87d3-9b6e2d7ca5cb" providerId="ADAL" clId="{F4CA3E4E-3814-4E1C-81A1-76E73E7F0F7B}" dt="2024-12-09T08:52:16.759" v="1124"/>
          <ac:spMkLst>
            <pc:docMk/>
            <pc:sldMk cId="2477095406" sldId="7797"/>
            <ac:spMk id="320" creationId="{F8D30F19-9A8D-327C-1EF4-66C524B5CD5C}"/>
          </ac:spMkLst>
        </pc:spChg>
        <pc:spChg chg="add mod">
          <ac:chgData name="Hyatt, Jacob E CDT 2025" userId="8b9d417a-8c46-4136-87d3-9b6e2d7ca5cb" providerId="ADAL" clId="{F4CA3E4E-3814-4E1C-81A1-76E73E7F0F7B}" dt="2024-12-09T08:52:16.759" v="1124"/>
          <ac:spMkLst>
            <pc:docMk/>
            <pc:sldMk cId="2477095406" sldId="7797"/>
            <ac:spMk id="321" creationId="{9F0BF6A6-ACDC-AFAB-6983-64B591E9824D}"/>
          </ac:spMkLst>
        </pc:spChg>
        <pc:spChg chg="add mod">
          <ac:chgData name="Hyatt, Jacob E CDT 2025" userId="8b9d417a-8c46-4136-87d3-9b6e2d7ca5cb" providerId="ADAL" clId="{F4CA3E4E-3814-4E1C-81A1-76E73E7F0F7B}" dt="2024-12-09T08:52:16.759" v="1124"/>
          <ac:spMkLst>
            <pc:docMk/>
            <pc:sldMk cId="2477095406" sldId="7797"/>
            <ac:spMk id="322" creationId="{6CA073F0-0DD5-B522-61D1-B2F701293709}"/>
          </ac:spMkLst>
        </pc:spChg>
        <pc:spChg chg="add mod">
          <ac:chgData name="Hyatt, Jacob E CDT 2025" userId="8b9d417a-8c46-4136-87d3-9b6e2d7ca5cb" providerId="ADAL" clId="{F4CA3E4E-3814-4E1C-81A1-76E73E7F0F7B}" dt="2024-12-09T08:52:16.759" v="1124"/>
          <ac:spMkLst>
            <pc:docMk/>
            <pc:sldMk cId="2477095406" sldId="7797"/>
            <ac:spMk id="323" creationId="{4F409C66-3053-2295-3617-E613139A16F9}"/>
          </ac:spMkLst>
        </pc:spChg>
        <pc:spChg chg="add mod">
          <ac:chgData name="Hyatt, Jacob E CDT 2025" userId="8b9d417a-8c46-4136-87d3-9b6e2d7ca5cb" providerId="ADAL" clId="{F4CA3E4E-3814-4E1C-81A1-76E73E7F0F7B}" dt="2024-12-09T08:52:16.759" v="1124"/>
          <ac:spMkLst>
            <pc:docMk/>
            <pc:sldMk cId="2477095406" sldId="7797"/>
            <ac:spMk id="324" creationId="{25F7204A-5DFD-7DC6-4366-A15A982B023F}"/>
          </ac:spMkLst>
        </pc:spChg>
        <pc:spChg chg="add mod">
          <ac:chgData name="Hyatt, Jacob E CDT 2025" userId="8b9d417a-8c46-4136-87d3-9b6e2d7ca5cb" providerId="ADAL" clId="{F4CA3E4E-3814-4E1C-81A1-76E73E7F0F7B}" dt="2024-12-09T08:52:16.759" v="1124"/>
          <ac:spMkLst>
            <pc:docMk/>
            <pc:sldMk cId="2477095406" sldId="7797"/>
            <ac:spMk id="325" creationId="{A9CF3F96-485B-C07A-72F2-23B8845BFA07}"/>
          </ac:spMkLst>
        </pc:spChg>
        <pc:spChg chg="add mod">
          <ac:chgData name="Hyatt, Jacob E CDT 2025" userId="8b9d417a-8c46-4136-87d3-9b6e2d7ca5cb" providerId="ADAL" clId="{F4CA3E4E-3814-4E1C-81A1-76E73E7F0F7B}" dt="2024-12-09T08:52:16.759" v="1124"/>
          <ac:spMkLst>
            <pc:docMk/>
            <pc:sldMk cId="2477095406" sldId="7797"/>
            <ac:spMk id="326" creationId="{9C3000ED-EE0B-0E66-3119-D18A79EFC958}"/>
          </ac:spMkLst>
        </pc:spChg>
        <pc:spChg chg="add mod">
          <ac:chgData name="Hyatt, Jacob E CDT 2025" userId="8b9d417a-8c46-4136-87d3-9b6e2d7ca5cb" providerId="ADAL" clId="{F4CA3E4E-3814-4E1C-81A1-76E73E7F0F7B}" dt="2024-12-09T08:52:16.759" v="1124"/>
          <ac:spMkLst>
            <pc:docMk/>
            <pc:sldMk cId="2477095406" sldId="7797"/>
            <ac:spMk id="327" creationId="{086778CE-D9C2-477B-1C9F-37567FF9623C}"/>
          </ac:spMkLst>
        </pc:spChg>
        <pc:spChg chg="add mod">
          <ac:chgData name="Hyatt, Jacob E CDT 2025" userId="8b9d417a-8c46-4136-87d3-9b6e2d7ca5cb" providerId="ADAL" clId="{F4CA3E4E-3814-4E1C-81A1-76E73E7F0F7B}" dt="2024-12-09T08:52:16.759" v="1124"/>
          <ac:spMkLst>
            <pc:docMk/>
            <pc:sldMk cId="2477095406" sldId="7797"/>
            <ac:spMk id="328" creationId="{3E6F816B-EE9E-BBA4-39AC-8D576566EF9E}"/>
          </ac:spMkLst>
        </pc:spChg>
        <pc:spChg chg="add mod">
          <ac:chgData name="Hyatt, Jacob E CDT 2025" userId="8b9d417a-8c46-4136-87d3-9b6e2d7ca5cb" providerId="ADAL" clId="{F4CA3E4E-3814-4E1C-81A1-76E73E7F0F7B}" dt="2024-12-09T08:52:16.759" v="1124"/>
          <ac:spMkLst>
            <pc:docMk/>
            <pc:sldMk cId="2477095406" sldId="7797"/>
            <ac:spMk id="329" creationId="{F3025DF1-0A50-9826-59C0-3332A2DED649}"/>
          </ac:spMkLst>
        </pc:spChg>
        <pc:spChg chg="add mod">
          <ac:chgData name="Hyatt, Jacob E CDT 2025" userId="8b9d417a-8c46-4136-87d3-9b6e2d7ca5cb" providerId="ADAL" clId="{F4CA3E4E-3814-4E1C-81A1-76E73E7F0F7B}" dt="2024-12-09T08:52:16.759" v="1124"/>
          <ac:spMkLst>
            <pc:docMk/>
            <pc:sldMk cId="2477095406" sldId="7797"/>
            <ac:spMk id="330" creationId="{50C61900-7324-BBC1-AFF9-E047157B37B9}"/>
          </ac:spMkLst>
        </pc:spChg>
        <pc:spChg chg="add mod">
          <ac:chgData name="Hyatt, Jacob E CDT 2025" userId="8b9d417a-8c46-4136-87d3-9b6e2d7ca5cb" providerId="ADAL" clId="{F4CA3E4E-3814-4E1C-81A1-76E73E7F0F7B}" dt="2024-12-09T08:52:16.759" v="1124"/>
          <ac:spMkLst>
            <pc:docMk/>
            <pc:sldMk cId="2477095406" sldId="7797"/>
            <ac:spMk id="331" creationId="{DBFA633D-B54D-151A-3C26-FA9489EADEA9}"/>
          </ac:spMkLst>
        </pc:spChg>
        <pc:spChg chg="add mod">
          <ac:chgData name="Hyatt, Jacob E CDT 2025" userId="8b9d417a-8c46-4136-87d3-9b6e2d7ca5cb" providerId="ADAL" clId="{F4CA3E4E-3814-4E1C-81A1-76E73E7F0F7B}" dt="2024-12-09T08:52:16.759" v="1124"/>
          <ac:spMkLst>
            <pc:docMk/>
            <pc:sldMk cId="2477095406" sldId="7797"/>
            <ac:spMk id="332" creationId="{B98957AF-D025-528C-E316-BCD245D7713C}"/>
          </ac:spMkLst>
        </pc:spChg>
        <pc:spChg chg="add mod">
          <ac:chgData name="Hyatt, Jacob E CDT 2025" userId="8b9d417a-8c46-4136-87d3-9b6e2d7ca5cb" providerId="ADAL" clId="{F4CA3E4E-3814-4E1C-81A1-76E73E7F0F7B}" dt="2024-12-09T08:52:16.759" v="1124"/>
          <ac:spMkLst>
            <pc:docMk/>
            <pc:sldMk cId="2477095406" sldId="7797"/>
            <ac:spMk id="333" creationId="{9CB5A46E-B586-ED0B-2C51-B02553B8DD92}"/>
          </ac:spMkLst>
        </pc:spChg>
        <pc:spChg chg="add mod">
          <ac:chgData name="Hyatt, Jacob E CDT 2025" userId="8b9d417a-8c46-4136-87d3-9b6e2d7ca5cb" providerId="ADAL" clId="{F4CA3E4E-3814-4E1C-81A1-76E73E7F0F7B}" dt="2024-12-09T08:52:16.759" v="1124"/>
          <ac:spMkLst>
            <pc:docMk/>
            <pc:sldMk cId="2477095406" sldId="7797"/>
            <ac:spMk id="334" creationId="{076043D3-8341-930C-0D5A-73F754CE0DDD}"/>
          </ac:spMkLst>
        </pc:spChg>
        <pc:spChg chg="add mod">
          <ac:chgData name="Hyatt, Jacob E CDT 2025" userId="8b9d417a-8c46-4136-87d3-9b6e2d7ca5cb" providerId="ADAL" clId="{F4CA3E4E-3814-4E1C-81A1-76E73E7F0F7B}" dt="2024-12-09T08:52:16.759" v="1124"/>
          <ac:spMkLst>
            <pc:docMk/>
            <pc:sldMk cId="2477095406" sldId="7797"/>
            <ac:spMk id="335" creationId="{B8E58ECA-8A76-C77A-E8EF-EEFCBCAC80CA}"/>
          </ac:spMkLst>
        </pc:spChg>
        <pc:spChg chg="add mod">
          <ac:chgData name="Hyatt, Jacob E CDT 2025" userId="8b9d417a-8c46-4136-87d3-9b6e2d7ca5cb" providerId="ADAL" clId="{F4CA3E4E-3814-4E1C-81A1-76E73E7F0F7B}" dt="2024-12-09T08:52:16.759" v="1124"/>
          <ac:spMkLst>
            <pc:docMk/>
            <pc:sldMk cId="2477095406" sldId="7797"/>
            <ac:spMk id="336" creationId="{068454C8-0AA5-B078-6BD7-A68D18C50DD5}"/>
          </ac:spMkLst>
        </pc:spChg>
        <pc:spChg chg="add mod">
          <ac:chgData name="Hyatt, Jacob E CDT 2025" userId="8b9d417a-8c46-4136-87d3-9b6e2d7ca5cb" providerId="ADAL" clId="{F4CA3E4E-3814-4E1C-81A1-76E73E7F0F7B}" dt="2024-12-09T08:52:16.759" v="1124"/>
          <ac:spMkLst>
            <pc:docMk/>
            <pc:sldMk cId="2477095406" sldId="7797"/>
            <ac:spMk id="337" creationId="{60FFF20C-77E0-6B7D-09A2-ED651A57CE1F}"/>
          </ac:spMkLst>
        </pc:spChg>
        <pc:spChg chg="add mod">
          <ac:chgData name="Hyatt, Jacob E CDT 2025" userId="8b9d417a-8c46-4136-87d3-9b6e2d7ca5cb" providerId="ADAL" clId="{F4CA3E4E-3814-4E1C-81A1-76E73E7F0F7B}" dt="2024-12-09T08:52:16.759" v="1124"/>
          <ac:spMkLst>
            <pc:docMk/>
            <pc:sldMk cId="2477095406" sldId="7797"/>
            <ac:spMk id="338" creationId="{DB77F11D-1329-F04C-2D3D-CDEBCF9D04EF}"/>
          </ac:spMkLst>
        </pc:spChg>
        <pc:spChg chg="add mod">
          <ac:chgData name="Hyatt, Jacob E CDT 2025" userId="8b9d417a-8c46-4136-87d3-9b6e2d7ca5cb" providerId="ADAL" clId="{F4CA3E4E-3814-4E1C-81A1-76E73E7F0F7B}" dt="2024-12-09T08:52:16.759" v="1124"/>
          <ac:spMkLst>
            <pc:docMk/>
            <pc:sldMk cId="2477095406" sldId="7797"/>
            <ac:spMk id="339" creationId="{1667D104-99F0-DABE-9091-005653D22760}"/>
          </ac:spMkLst>
        </pc:spChg>
        <pc:spChg chg="add mod">
          <ac:chgData name="Hyatt, Jacob E CDT 2025" userId="8b9d417a-8c46-4136-87d3-9b6e2d7ca5cb" providerId="ADAL" clId="{F4CA3E4E-3814-4E1C-81A1-76E73E7F0F7B}" dt="2024-12-09T08:52:16.759" v="1124"/>
          <ac:spMkLst>
            <pc:docMk/>
            <pc:sldMk cId="2477095406" sldId="7797"/>
            <ac:spMk id="340" creationId="{42F546C3-1F24-2AD8-8BEF-432939AEA81F}"/>
          </ac:spMkLst>
        </pc:spChg>
        <pc:spChg chg="add mod">
          <ac:chgData name="Hyatt, Jacob E CDT 2025" userId="8b9d417a-8c46-4136-87d3-9b6e2d7ca5cb" providerId="ADAL" clId="{F4CA3E4E-3814-4E1C-81A1-76E73E7F0F7B}" dt="2024-12-09T08:52:16.759" v="1124"/>
          <ac:spMkLst>
            <pc:docMk/>
            <pc:sldMk cId="2477095406" sldId="7797"/>
            <ac:spMk id="341" creationId="{BD15DA2A-90B3-64C0-C172-8ABB2B96D507}"/>
          </ac:spMkLst>
        </pc:spChg>
        <pc:spChg chg="add mod">
          <ac:chgData name="Hyatt, Jacob E CDT 2025" userId="8b9d417a-8c46-4136-87d3-9b6e2d7ca5cb" providerId="ADAL" clId="{F4CA3E4E-3814-4E1C-81A1-76E73E7F0F7B}" dt="2024-12-09T08:52:16.759" v="1124"/>
          <ac:spMkLst>
            <pc:docMk/>
            <pc:sldMk cId="2477095406" sldId="7797"/>
            <ac:spMk id="342" creationId="{DEA7A41A-0D39-2369-0A76-9757E76E2A14}"/>
          </ac:spMkLst>
        </pc:spChg>
        <pc:picChg chg="add mod">
          <ac:chgData name="Hyatt, Jacob E CDT 2025" userId="8b9d417a-8c46-4136-87d3-9b6e2d7ca5cb" providerId="ADAL" clId="{F4CA3E4E-3814-4E1C-81A1-76E73E7F0F7B}" dt="2024-12-09T08:52:16.759" v="1124"/>
          <ac:picMkLst>
            <pc:docMk/>
            <pc:sldMk cId="2477095406" sldId="7797"/>
            <ac:picMk id="4" creationId="{3477DBEC-2211-AF5A-27B2-034AE4162831}"/>
          </ac:picMkLst>
        </pc:picChg>
        <pc:picChg chg="add mod">
          <ac:chgData name="Hyatt, Jacob E CDT 2025" userId="8b9d417a-8c46-4136-87d3-9b6e2d7ca5cb" providerId="ADAL" clId="{F4CA3E4E-3814-4E1C-81A1-76E73E7F0F7B}" dt="2024-12-09T08:52:16.759" v="1124"/>
          <ac:picMkLst>
            <pc:docMk/>
            <pc:sldMk cId="2477095406" sldId="7797"/>
            <ac:picMk id="5" creationId="{6DBAF3BD-1B66-CB97-E31B-ED0A01BCDEF8}"/>
          </ac:picMkLst>
        </pc:picChg>
        <pc:picChg chg="add mod">
          <ac:chgData name="Hyatt, Jacob E CDT 2025" userId="8b9d417a-8c46-4136-87d3-9b6e2d7ca5cb" providerId="ADAL" clId="{F4CA3E4E-3814-4E1C-81A1-76E73E7F0F7B}" dt="2024-12-09T08:52:16.759" v="1124"/>
          <ac:picMkLst>
            <pc:docMk/>
            <pc:sldMk cId="2477095406" sldId="7797"/>
            <ac:picMk id="6" creationId="{C4D2C723-1439-A924-3519-2B6266166D23}"/>
          </ac:picMkLst>
        </pc:picChg>
        <pc:picChg chg="del">
          <ac:chgData name="Hyatt, Jacob E CDT 2025" userId="8b9d417a-8c46-4136-87d3-9b6e2d7ca5cb" providerId="ADAL" clId="{F4CA3E4E-3814-4E1C-81A1-76E73E7F0F7B}" dt="2024-12-09T08:52:20.361" v="1125" actId="478"/>
          <ac:picMkLst>
            <pc:docMk/>
            <pc:sldMk cId="2477095406" sldId="7797"/>
            <ac:picMk id="7" creationId="{B5529A75-051A-EE9F-1C5B-416E5F957FD9}"/>
          </ac:picMkLst>
        </pc:picChg>
        <pc:picChg chg="del">
          <ac:chgData name="Hyatt, Jacob E CDT 2025" userId="8b9d417a-8c46-4136-87d3-9b6e2d7ca5cb" providerId="ADAL" clId="{F4CA3E4E-3814-4E1C-81A1-76E73E7F0F7B}" dt="2024-12-09T08:52:20.361" v="1125" actId="478"/>
          <ac:picMkLst>
            <pc:docMk/>
            <pc:sldMk cId="2477095406" sldId="7797"/>
            <ac:picMk id="8" creationId="{DF20067A-5BFB-57AD-6C90-0BB60F2AF401}"/>
          </ac:picMkLst>
        </pc:picChg>
        <pc:picChg chg="del">
          <ac:chgData name="Hyatt, Jacob E CDT 2025" userId="8b9d417a-8c46-4136-87d3-9b6e2d7ca5cb" providerId="ADAL" clId="{F4CA3E4E-3814-4E1C-81A1-76E73E7F0F7B}" dt="2024-12-09T08:52:20.361" v="1125" actId="478"/>
          <ac:picMkLst>
            <pc:docMk/>
            <pc:sldMk cId="2477095406" sldId="7797"/>
            <ac:picMk id="10" creationId="{C0461F15-A385-B938-6727-E083705738C9}"/>
          </ac:picMkLst>
        </pc:picChg>
        <pc:picChg chg="add mod modCrop">
          <ac:chgData name="Hyatt, Jacob E CDT 2025" userId="8b9d417a-8c46-4136-87d3-9b6e2d7ca5cb" providerId="ADAL" clId="{F4CA3E4E-3814-4E1C-81A1-76E73E7F0F7B}" dt="2024-12-09T08:52:46.067" v="1130" actId="1076"/>
          <ac:picMkLst>
            <pc:docMk/>
            <pc:sldMk cId="2477095406" sldId="7797"/>
            <ac:picMk id="343" creationId="{8044D239-225D-1D57-F920-E56D48D30365}"/>
          </ac:picMkLst>
        </pc:picChg>
      </pc:sldChg>
      <pc:sldChg chg="addSp delSp modSp add mod">
        <pc:chgData name="Hyatt, Jacob E CDT 2025" userId="8b9d417a-8c46-4136-87d3-9b6e2d7ca5cb" providerId="ADAL" clId="{F4CA3E4E-3814-4E1C-81A1-76E73E7F0F7B}" dt="2024-12-09T09:01:25.884" v="1526" actId="20577"/>
        <pc:sldMkLst>
          <pc:docMk/>
          <pc:sldMk cId="740659356" sldId="7798"/>
        </pc:sldMkLst>
        <pc:spChg chg="mod">
          <ac:chgData name="Hyatt, Jacob E CDT 2025" userId="8b9d417a-8c46-4136-87d3-9b6e2d7ca5cb" providerId="ADAL" clId="{F4CA3E4E-3814-4E1C-81A1-76E73E7F0F7B}" dt="2024-12-09T09:01:25.884" v="1526" actId="20577"/>
          <ac:spMkLst>
            <pc:docMk/>
            <pc:sldMk cId="740659356" sldId="7798"/>
            <ac:spMk id="2" creationId="{3FED1D4D-C271-4219-97BB-FB6D9686BC18}"/>
          </ac:spMkLst>
        </pc:spChg>
        <pc:spChg chg="mod">
          <ac:chgData name="Hyatt, Jacob E CDT 2025" userId="8b9d417a-8c46-4136-87d3-9b6e2d7ca5cb" providerId="ADAL" clId="{F4CA3E4E-3814-4E1C-81A1-76E73E7F0F7B}" dt="2024-12-09T08:54:36.585" v="1154" actId="404"/>
          <ac:spMkLst>
            <pc:docMk/>
            <pc:sldMk cId="740659356" sldId="7798"/>
            <ac:spMk id="3" creationId="{2A3FCE0C-12A2-66F3-DB85-2F1AD4C84CE7}"/>
          </ac:spMkLst>
        </pc:spChg>
        <pc:spChg chg="mod">
          <ac:chgData name="Hyatt, Jacob E CDT 2025" userId="8b9d417a-8c46-4136-87d3-9b6e2d7ca5cb" providerId="ADAL" clId="{F4CA3E4E-3814-4E1C-81A1-76E73E7F0F7B}" dt="2024-12-09T08:54:18.678" v="1144" actId="164"/>
          <ac:spMkLst>
            <pc:docMk/>
            <pc:sldMk cId="740659356" sldId="7798"/>
            <ac:spMk id="11" creationId="{F3DFCF00-1C7F-5F88-4DE9-EB358A16CBB8}"/>
          </ac:spMkLst>
        </pc:spChg>
        <pc:spChg chg="mod">
          <ac:chgData name="Hyatt, Jacob E CDT 2025" userId="8b9d417a-8c46-4136-87d3-9b6e2d7ca5cb" providerId="ADAL" clId="{F4CA3E4E-3814-4E1C-81A1-76E73E7F0F7B}" dt="2024-12-09T08:54:18.678" v="1144" actId="164"/>
          <ac:spMkLst>
            <pc:docMk/>
            <pc:sldMk cId="740659356" sldId="7798"/>
            <ac:spMk id="12" creationId="{0BFA8CB2-886E-618F-CC7C-E5F89AD109E6}"/>
          </ac:spMkLst>
        </pc:spChg>
        <pc:spChg chg="mod">
          <ac:chgData name="Hyatt, Jacob E CDT 2025" userId="8b9d417a-8c46-4136-87d3-9b6e2d7ca5cb" providerId="ADAL" clId="{F4CA3E4E-3814-4E1C-81A1-76E73E7F0F7B}" dt="2024-12-09T08:54:18.678" v="1144" actId="164"/>
          <ac:spMkLst>
            <pc:docMk/>
            <pc:sldMk cId="740659356" sldId="7798"/>
            <ac:spMk id="13" creationId="{8023A56D-8277-83DF-A02E-7404A2FBF433}"/>
          </ac:spMkLst>
        </pc:spChg>
        <pc:spChg chg="mod">
          <ac:chgData name="Hyatt, Jacob E CDT 2025" userId="8b9d417a-8c46-4136-87d3-9b6e2d7ca5cb" providerId="ADAL" clId="{F4CA3E4E-3814-4E1C-81A1-76E73E7F0F7B}" dt="2024-12-09T08:54:18.678" v="1144" actId="164"/>
          <ac:spMkLst>
            <pc:docMk/>
            <pc:sldMk cId="740659356" sldId="7798"/>
            <ac:spMk id="14" creationId="{4329B819-0D8E-8E8F-D0E3-E11D89C17322}"/>
          </ac:spMkLst>
        </pc:spChg>
        <pc:spChg chg="mod">
          <ac:chgData name="Hyatt, Jacob E CDT 2025" userId="8b9d417a-8c46-4136-87d3-9b6e2d7ca5cb" providerId="ADAL" clId="{F4CA3E4E-3814-4E1C-81A1-76E73E7F0F7B}" dt="2024-12-09T08:54:18.678" v="1144" actId="164"/>
          <ac:spMkLst>
            <pc:docMk/>
            <pc:sldMk cId="740659356" sldId="7798"/>
            <ac:spMk id="15" creationId="{88B28644-5536-18AA-91AC-92E0883E3C41}"/>
          </ac:spMkLst>
        </pc:spChg>
        <pc:spChg chg="mod">
          <ac:chgData name="Hyatt, Jacob E CDT 2025" userId="8b9d417a-8c46-4136-87d3-9b6e2d7ca5cb" providerId="ADAL" clId="{F4CA3E4E-3814-4E1C-81A1-76E73E7F0F7B}" dt="2024-12-09T08:54:18.678" v="1144" actId="164"/>
          <ac:spMkLst>
            <pc:docMk/>
            <pc:sldMk cId="740659356" sldId="7798"/>
            <ac:spMk id="16" creationId="{3D7BACAA-4745-6531-FB1C-82B6A3F0FEFB}"/>
          </ac:spMkLst>
        </pc:spChg>
        <pc:spChg chg="mod">
          <ac:chgData name="Hyatt, Jacob E CDT 2025" userId="8b9d417a-8c46-4136-87d3-9b6e2d7ca5cb" providerId="ADAL" clId="{F4CA3E4E-3814-4E1C-81A1-76E73E7F0F7B}" dt="2024-12-09T08:54:18.678" v="1144" actId="164"/>
          <ac:spMkLst>
            <pc:docMk/>
            <pc:sldMk cId="740659356" sldId="7798"/>
            <ac:spMk id="17" creationId="{7D5A93AD-C905-392A-EC24-3CFD1815E7A0}"/>
          </ac:spMkLst>
        </pc:spChg>
        <pc:spChg chg="mod">
          <ac:chgData name="Hyatt, Jacob E CDT 2025" userId="8b9d417a-8c46-4136-87d3-9b6e2d7ca5cb" providerId="ADAL" clId="{F4CA3E4E-3814-4E1C-81A1-76E73E7F0F7B}" dt="2024-12-09T08:54:18.678" v="1144" actId="164"/>
          <ac:spMkLst>
            <pc:docMk/>
            <pc:sldMk cId="740659356" sldId="7798"/>
            <ac:spMk id="18" creationId="{C108A125-30CC-354A-17FA-4AC7DA06416D}"/>
          </ac:spMkLst>
        </pc:spChg>
        <pc:spChg chg="mod">
          <ac:chgData name="Hyatt, Jacob E CDT 2025" userId="8b9d417a-8c46-4136-87d3-9b6e2d7ca5cb" providerId="ADAL" clId="{F4CA3E4E-3814-4E1C-81A1-76E73E7F0F7B}" dt="2024-12-09T08:54:18.678" v="1144" actId="164"/>
          <ac:spMkLst>
            <pc:docMk/>
            <pc:sldMk cId="740659356" sldId="7798"/>
            <ac:spMk id="19" creationId="{5C0B7B71-6C45-70D3-1F0A-FCD013A94694}"/>
          </ac:spMkLst>
        </pc:spChg>
        <pc:spChg chg="mod">
          <ac:chgData name="Hyatt, Jacob E CDT 2025" userId="8b9d417a-8c46-4136-87d3-9b6e2d7ca5cb" providerId="ADAL" clId="{F4CA3E4E-3814-4E1C-81A1-76E73E7F0F7B}" dt="2024-12-09T08:54:18.678" v="1144" actId="164"/>
          <ac:spMkLst>
            <pc:docMk/>
            <pc:sldMk cId="740659356" sldId="7798"/>
            <ac:spMk id="20" creationId="{E84E18A7-E98E-7FCD-A7C9-3520B6F66933}"/>
          </ac:spMkLst>
        </pc:spChg>
        <pc:spChg chg="mod">
          <ac:chgData name="Hyatt, Jacob E CDT 2025" userId="8b9d417a-8c46-4136-87d3-9b6e2d7ca5cb" providerId="ADAL" clId="{F4CA3E4E-3814-4E1C-81A1-76E73E7F0F7B}" dt="2024-12-09T08:54:18.678" v="1144" actId="164"/>
          <ac:spMkLst>
            <pc:docMk/>
            <pc:sldMk cId="740659356" sldId="7798"/>
            <ac:spMk id="21" creationId="{FDAC6756-83E0-4312-A247-1024B404A566}"/>
          </ac:spMkLst>
        </pc:spChg>
        <pc:spChg chg="mod">
          <ac:chgData name="Hyatt, Jacob E CDT 2025" userId="8b9d417a-8c46-4136-87d3-9b6e2d7ca5cb" providerId="ADAL" clId="{F4CA3E4E-3814-4E1C-81A1-76E73E7F0F7B}" dt="2024-12-09T08:54:18.678" v="1144" actId="164"/>
          <ac:spMkLst>
            <pc:docMk/>
            <pc:sldMk cId="740659356" sldId="7798"/>
            <ac:spMk id="22" creationId="{A90C440E-A092-8B10-87FA-536CDCC204A9}"/>
          </ac:spMkLst>
        </pc:spChg>
        <pc:spChg chg="mod">
          <ac:chgData name="Hyatt, Jacob E CDT 2025" userId="8b9d417a-8c46-4136-87d3-9b6e2d7ca5cb" providerId="ADAL" clId="{F4CA3E4E-3814-4E1C-81A1-76E73E7F0F7B}" dt="2024-12-09T08:54:18.678" v="1144" actId="164"/>
          <ac:spMkLst>
            <pc:docMk/>
            <pc:sldMk cId="740659356" sldId="7798"/>
            <ac:spMk id="23" creationId="{2BA751A5-BFF0-9A2F-3548-10983B2C2424}"/>
          </ac:spMkLst>
        </pc:spChg>
        <pc:spChg chg="mod">
          <ac:chgData name="Hyatt, Jacob E CDT 2025" userId="8b9d417a-8c46-4136-87d3-9b6e2d7ca5cb" providerId="ADAL" clId="{F4CA3E4E-3814-4E1C-81A1-76E73E7F0F7B}" dt="2024-12-09T08:54:18.678" v="1144" actId="164"/>
          <ac:spMkLst>
            <pc:docMk/>
            <pc:sldMk cId="740659356" sldId="7798"/>
            <ac:spMk id="24" creationId="{F9912BE3-DF84-0527-37DD-CD898290B916}"/>
          </ac:spMkLst>
        </pc:spChg>
        <pc:spChg chg="mod">
          <ac:chgData name="Hyatt, Jacob E CDT 2025" userId="8b9d417a-8c46-4136-87d3-9b6e2d7ca5cb" providerId="ADAL" clId="{F4CA3E4E-3814-4E1C-81A1-76E73E7F0F7B}" dt="2024-12-09T08:54:18.678" v="1144" actId="164"/>
          <ac:spMkLst>
            <pc:docMk/>
            <pc:sldMk cId="740659356" sldId="7798"/>
            <ac:spMk id="25" creationId="{CD4E0196-6744-F96D-FBF8-41F425AB12F5}"/>
          </ac:spMkLst>
        </pc:spChg>
        <pc:spChg chg="mod">
          <ac:chgData name="Hyatt, Jacob E CDT 2025" userId="8b9d417a-8c46-4136-87d3-9b6e2d7ca5cb" providerId="ADAL" clId="{F4CA3E4E-3814-4E1C-81A1-76E73E7F0F7B}" dt="2024-12-09T08:54:18.678" v="1144" actId="164"/>
          <ac:spMkLst>
            <pc:docMk/>
            <pc:sldMk cId="740659356" sldId="7798"/>
            <ac:spMk id="26" creationId="{24E619BA-1891-92EA-983F-DF38F1865F94}"/>
          </ac:spMkLst>
        </pc:spChg>
        <pc:spChg chg="mod">
          <ac:chgData name="Hyatt, Jacob E CDT 2025" userId="8b9d417a-8c46-4136-87d3-9b6e2d7ca5cb" providerId="ADAL" clId="{F4CA3E4E-3814-4E1C-81A1-76E73E7F0F7B}" dt="2024-12-09T08:54:18.678" v="1144" actId="164"/>
          <ac:spMkLst>
            <pc:docMk/>
            <pc:sldMk cId="740659356" sldId="7798"/>
            <ac:spMk id="27" creationId="{FBB6BBD3-2F19-DD77-CA8F-D0DFE433A068}"/>
          </ac:spMkLst>
        </pc:spChg>
        <pc:spChg chg="mod">
          <ac:chgData name="Hyatt, Jacob E CDT 2025" userId="8b9d417a-8c46-4136-87d3-9b6e2d7ca5cb" providerId="ADAL" clId="{F4CA3E4E-3814-4E1C-81A1-76E73E7F0F7B}" dt="2024-12-09T08:54:18.678" v="1144" actId="164"/>
          <ac:spMkLst>
            <pc:docMk/>
            <pc:sldMk cId="740659356" sldId="7798"/>
            <ac:spMk id="28" creationId="{80D6C246-69BA-1AC6-9207-EDA6DE20F54B}"/>
          </ac:spMkLst>
        </pc:spChg>
        <pc:spChg chg="mod">
          <ac:chgData name="Hyatt, Jacob E CDT 2025" userId="8b9d417a-8c46-4136-87d3-9b6e2d7ca5cb" providerId="ADAL" clId="{F4CA3E4E-3814-4E1C-81A1-76E73E7F0F7B}" dt="2024-12-09T08:54:18.678" v="1144" actId="164"/>
          <ac:spMkLst>
            <pc:docMk/>
            <pc:sldMk cId="740659356" sldId="7798"/>
            <ac:spMk id="29" creationId="{1302F5FF-7F17-1C3B-41A2-DCB89B4416FD}"/>
          </ac:spMkLst>
        </pc:spChg>
        <pc:spChg chg="mod">
          <ac:chgData name="Hyatt, Jacob E CDT 2025" userId="8b9d417a-8c46-4136-87d3-9b6e2d7ca5cb" providerId="ADAL" clId="{F4CA3E4E-3814-4E1C-81A1-76E73E7F0F7B}" dt="2024-12-09T08:54:18.678" v="1144" actId="164"/>
          <ac:spMkLst>
            <pc:docMk/>
            <pc:sldMk cId="740659356" sldId="7798"/>
            <ac:spMk id="30" creationId="{25D0D5F8-5174-8A1B-A015-2F551F0EB1A4}"/>
          </ac:spMkLst>
        </pc:spChg>
        <pc:spChg chg="mod">
          <ac:chgData name="Hyatt, Jacob E CDT 2025" userId="8b9d417a-8c46-4136-87d3-9b6e2d7ca5cb" providerId="ADAL" clId="{F4CA3E4E-3814-4E1C-81A1-76E73E7F0F7B}" dt="2024-12-09T08:54:18.678" v="1144" actId="164"/>
          <ac:spMkLst>
            <pc:docMk/>
            <pc:sldMk cId="740659356" sldId="7798"/>
            <ac:spMk id="31" creationId="{A01686F7-C57D-2559-B842-4948568C33CA}"/>
          </ac:spMkLst>
        </pc:spChg>
        <pc:spChg chg="mod">
          <ac:chgData name="Hyatt, Jacob E CDT 2025" userId="8b9d417a-8c46-4136-87d3-9b6e2d7ca5cb" providerId="ADAL" clId="{F4CA3E4E-3814-4E1C-81A1-76E73E7F0F7B}" dt="2024-12-09T08:54:18.678" v="1144" actId="164"/>
          <ac:spMkLst>
            <pc:docMk/>
            <pc:sldMk cId="740659356" sldId="7798"/>
            <ac:spMk id="32" creationId="{BE66A499-F097-EC24-033E-C58B4B120CE7}"/>
          </ac:spMkLst>
        </pc:spChg>
        <pc:spChg chg="add mod">
          <ac:chgData name="Hyatt, Jacob E CDT 2025" userId="8b9d417a-8c46-4136-87d3-9b6e2d7ca5cb" providerId="ADAL" clId="{F4CA3E4E-3814-4E1C-81A1-76E73E7F0F7B}" dt="2024-12-09T09:00:09.628" v="1485" actId="1076"/>
          <ac:spMkLst>
            <pc:docMk/>
            <pc:sldMk cId="740659356" sldId="7798"/>
            <ac:spMk id="33" creationId="{E91B226B-F001-6ACE-8B3D-D91AE6D4B0A9}"/>
          </ac:spMkLst>
        </pc:spChg>
        <pc:spChg chg="add mod">
          <ac:chgData name="Hyatt, Jacob E CDT 2025" userId="8b9d417a-8c46-4136-87d3-9b6e2d7ca5cb" providerId="ADAL" clId="{F4CA3E4E-3814-4E1C-81A1-76E73E7F0F7B}" dt="2024-12-09T09:00:09.628" v="1485" actId="1076"/>
          <ac:spMkLst>
            <pc:docMk/>
            <pc:sldMk cId="740659356" sldId="7798"/>
            <ac:spMk id="34" creationId="{7AF1A3A3-6E93-D8F0-7046-24603B972877}"/>
          </ac:spMkLst>
        </pc:spChg>
        <pc:spChg chg="add mod">
          <ac:chgData name="Hyatt, Jacob E CDT 2025" userId="8b9d417a-8c46-4136-87d3-9b6e2d7ca5cb" providerId="ADAL" clId="{F4CA3E4E-3814-4E1C-81A1-76E73E7F0F7B}" dt="2024-12-09T09:00:09.628" v="1485" actId="1076"/>
          <ac:spMkLst>
            <pc:docMk/>
            <pc:sldMk cId="740659356" sldId="7798"/>
            <ac:spMk id="35" creationId="{A9E0C050-52E8-D217-66FC-55F5DE837B57}"/>
          </ac:spMkLst>
        </pc:spChg>
        <pc:spChg chg="add mod">
          <ac:chgData name="Hyatt, Jacob E CDT 2025" userId="8b9d417a-8c46-4136-87d3-9b6e2d7ca5cb" providerId="ADAL" clId="{F4CA3E4E-3814-4E1C-81A1-76E73E7F0F7B}" dt="2024-12-09T09:00:09.628" v="1485" actId="1076"/>
          <ac:spMkLst>
            <pc:docMk/>
            <pc:sldMk cId="740659356" sldId="7798"/>
            <ac:spMk id="36" creationId="{BAD1ACBF-F97A-C060-C45B-15B3E39107F3}"/>
          </ac:spMkLst>
        </pc:spChg>
        <pc:spChg chg="add mod">
          <ac:chgData name="Hyatt, Jacob E CDT 2025" userId="8b9d417a-8c46-4136-87d3-9b6e2d7ca5cb" providerId="ADAL" clId="{F4CA3E4E-3814-4E1C-81A1-76E73E7F0F7B}" dt="2024-12-09T09:00:09.628" v="1485" actId="1076"/>
          <ac:spMkLst>
            <pc:docMk/>
            <pc:sldMk cId="740659356" sldId="7798"/>
            <ac:spMk id="37" creationId="{C24B40E8-94F5-9E18-B84C-68503BE443E7}"/>
          </ac:spMkLst>
        </pc:spChg>
        <pc:spChg chg="add mod">
          <ac:chgData name="Hyatt, Jacob E CDT 2025" userId="8b9d417a-8c46-4136-87d3-9b6e2d7ca5cb" providerId="ADAL" clId="{F4CA3E4E-3814-4E1C-81A1-76E73E7F0F7B}" dt="2024-12-09T09:00:09.628" v="1485" actId="1076"/>
          <ac:spMkLst>
            <pc:docMk/>
            <pc:sldMk cId="740659356" sldId="7798"/>
            <ac:spMk id="38" creationId="{34B19D78-FB21-86F6-920B-BEB81217D66C}"/>
          </ac:spMkLst>
        </pc:spChg>
        <pc:spChg chg="add mod">
          <ac:chgData name="Hyatt, Jacob E CDT 2025" userId="8b9d417a-8c46-4136-87d3-9b6e2d7ca5cb" providerId="ADAL" clId="{F4CA3E4E-3814-4E1C-81A1-76E73E7F0F7B}" dt="2024-12-09T09:00:09.628" v="1485" actId="1076"/>
          <ac:spMkLst>
            <pc:docMk/>
            <pc:sldMk cId="740659356" sldId="7798"/>
            <ac:spMk id="39" creationId="{DAE2A382-FFFC-9215-A2F5-28A883AEFD1E}"/>
          </ac:spMkLst>
        </pc:spChg>
        <pc:spChg chg="add mod">
          <ac:chgData name="Hyatt, Jacob E CDT 2025" userId="8b9d417a-8c46-4136-87d3-9b6e2d7ca5cb" providerId="ADAL" clId="{F4CA3E4E-3814-4E1C-81A1-76E73E7F0F7B}" dt="2024-12-09T09:00:09.628" v="1485" actId="1076"/>
          <ac:spMkLst>
            <pc:docMk/>
            <pc:sldMk cId="740659356" sldId="7798"/>
            <ac:spMk id="40" creationId="{CD57A036-499E-8D91-B03C-E7A927163773}"/>
          </ac:spMkLst>
        </pc:spChg>
        <pc:spChg chg="add mod">
          <ac:chgData name="Hyatt, Jacob E CDT 2025" userId="8b9d417a-8c46-4136-87d3-9b6e2d7ca5cb" providerId="ADAL" clId="{F4CA3E4E-3814-4E1C-81A1-76E73E7F0F7B}" dt="2024-12-09T09:00:09.628" v="1485" actId="1076"/>
          <ac:spMkLst>
            <pc:docMk/>
            <pc:sldMk cId="740659356" sldId="7798"/>
            <ac:spMk id="41" creationId="{3275B525-498F-E991-7D2F-96362EE0E58A}"/>
          </ac:spMkLst>
        </pc:spChg>
        <pc:spChg chg="add mod">
          <ac:chgData name="Hyatt, Jacob E CDT 2025" userId="8b9d417a-8c46-4136-87d3-9b6e2d7ca5cb" providerId="ADAL" clId="{F4CA3E4E-3814-4E1C-81A1-76E73E7F0F7B}" dt="2024-12-09T09:00:09.628" v="1485" actId="1076"/>
          <ac:spMkLst>
            <pc:docMk/>
            <pc:sldMk cId="740659356" sldId="7798"/>
            <ac:spMk id="42" creationId="{46FBE66C-BD31-1DB2-1185-D80F32902333}"/>
          </ac:spMkLst>
        </pc:spChg>
        <pc:spChg chg="add mod">
          <ac:chgData name="Hyatt, Jacob E CDT 2025" userId="8b9d417a-8c46-4136-87d3-9b6e2d7ca5cb" providerId="ADAL" clId="{F4CA3E4E-3814-4E1C-81A1-76E73E7F0F7B}" dt="2024-12-09T09:00:09.628" v="1485" actId="1076"/>
          <ac:spMkLst>
            <pc:docMk/>
            <pc:sldMk cId="740659356" sldId="7798"/>
            <ac:spMk id="43" creationId="{173D457D-ED7E-BA43-4A4E-DB0AAD62152D}"/>
          </ac:spMkLst>
        </pc:spChg>
        <pc:spChg chg="add mod">
          <ac:chgData name="Hyatt, Jacob E CDT 2025" userId="8b9d417a-8c46-4136-87d3-9b6e2d7ca5cb" providerId="ADAL" clId="{F4CA3E4E-3814-4E1C-81A1-76E73E7F0F7B}" dt="2024-12-09T09:00:09.628" v="1485" actId="1076"/>
          <ac:spMkLst>
            <pc:docMk/>
            <pc:sldMk cId="740659356" sldId="7798"/>
            <ac:spMk id="44" creationId="{A9422818-2D6C-9243-9BB0-5692E3E4D90C}"/>
          </ac:spMkLst>
        </pc:spChg>
        <pc:spChg chg="add mod">
          <ac:chgData name="Hyatt, Jacob E CDT 2025" userId="8b9d417a-8c46-4136-87d3-9b6e2d7ca5cb" providerId="ADAL" clId="{F4CA3E4E-3814-4E1C-81A1-76E73E7F0F7B}" dt="2024-12-09T09:00:09.628" v="1485" actId="1076"/>
          <ac:spMkLst>
            <pc:docMk/>
            <pc:sldMk cId="740659356" sldId="7798"/>
            <ac:spMk id="45" creationId="{23436CDE-B866-CBE0-EA85-3F12EDA74E93}"/>
          </ac:spMkLst>
        </pc:spChg>
        <pc:spChg chg="add mod">
          <ac:chgData name="Hyatt, Jacob E CDT 2025" userId="8b9d417a-8c46-4136-87d3-9b6e2d7ca5cb" providerId="ADAL" clId="{F4CA3E4E-3814-4E1C-81A1-76E73E7F0F7B}" dt="2024-12-09T09:00:09.628" v="1485" actId="1076"/>
          <ac:spMkLst>
            <pc:docMk/>
            <pc:sldMk cId="740659356" sldId="7798"/>
            <ac:spMk id="46" creationId="{42169980-6606-0E80-CCB6-64001AF54963}"/>
          </ac:spMkLst>
        </pc:spChg>
        <pc:spChg chg="add mod">
          <ac:chgData name="Hyatt, Jacob E CDT 2025" userId="8b9d417a-8c46-4136-87d3-9b6e2d7ca5cb" providerId="ADAL" clId="{F4CA3E4E-3814-4E1C-81A1-76E73E7F0F7B}" dt="2024-12-09T09:00:09.628" v="1485" actId="1076"/>
          <ac:spMkLst>
            <pc:docMk/>
            <pc:sldMk cId="740659356" sldId="7798"/>
            <ac:spMk id="47" creationId="{FBE42142-7052-8B6A-1E3A-FE4D66A50702}"/>
          </ac:spMkLst>
        </pc:spChg>
        <pc:spChg chg="add mod">
          <ac:chgData name="Hyatt, Jacob E CDT 2025" userId="8b9d417a-8c46-4136-87d3-9b6e2d7ca5cb" providerId="ADAL" clId="{F4CA3E4E-3814-4E1C-81A1-76E73E7F0F7B}" dt="2024-12-09T09:00:09.628" v="1485" actId="1076"/>
          <ac:spMkLst>
            <pc:docMk/>
            <pc:sldMk cId="740659356" sldId="7798"/>
            <ac:spMk id="48" creationId="{BCEEC3C7-FDC0-C5C3-557D-84C4E15C0346}"/>
          </ac:spMkLst>
        </pc:spChg>
        <pc:spChg chg="add mod">
          <ac:chgData name="Hyatt, Jacob E CDT 2025" userId="8b9d417a-8c46-4136-87d3-9b6e2d7ca5cb" providerId="ADAL" clId="{F4CA3E4E-3814-4E1C-81A1-76E73E7F0F7B}" dt="2024-12-09T09:00:09.628" v="1485" actId="1076"/>
          <ac:spMkLst>
            <pc:docMk/>
            <pc:sldMk cId="740659356" sldId="7798"/>
            <ac:spMk id="49" creationId="{11960C2A-C9DB-9FD7-4920-6DD1CB0BC5D6}"/>
          </ac:spMkLst>
        </pc:spChg>
        <pc:spChg chg="add mod">
          <ac:chgData name="Hyatt, Jacob E CDT 2025" userId="8b9d417a-8c46-4136-87d3-9b6e2d7ca5cb" providerId="ADAL" clId="{F4CA3E4E-3814-4E1C-81A1-76E73E7F0F7B}" dt="2024-12-09T09:00:09.628" v="1485" actId="1076"/>
          <ac:spMkLst>
            <pc:docMk/>
            <pc:sldMk cId="740659356" sldId="7798"/>
            <ac:spMk id="50" creationId="{900C8440-A438-D10D-57C5-96AF9B05E130}"/>
          </ac:spMkLst>
        </pc:spChg>
        <pc:spChg chg="add mod">
          <ac:chgData name="Hyatt, Jacob E CDT 2025" userId="8b9d417a-8c46-4136-87d3-9b6e2d7ca5cb" providerId="ADAL" clId="{F4CA3E4E-3814-4E1C-81A1-76E73E7F0F7B}" dt="2024-12-09T09:00:09.628" v="1485" actId="1076"/>
          <ac:spMkLst>
            <pc:docMk/>
            <pc:sldMk cId="740659356" sldId="7798"/>
            <ac:spMk id="51" creationId="{E26DDD72-45CD-284D-F9A9-2CA558CCCCF8}"/>
          </ac:spMkLst>
        </pc:spChg>
        <pc:spChg chg="add mod">
          <ac:chgData name="Hyatt, Jacob E CDT 2025" userId="8b9d417a-8c46-4136-87d3-9b6e2d7ca5cb" providerId="ADAL" clId="{F4CA3E4E-3814-4E1C-81A1-76E73E7F0F7B}" dt="2024-12-09T09:00:09.628" v="1485" actId="1076"/>
          <ac:spMkLst>
            <pc:docMk/>
            <pc:sldMk cId="740659356" sldId="7798"/>
            <ac:spMk id="52" creationId="{46AF2ECE-1C36-F3D9-29C9-3F416111AC4F}"/>
          </ac:spMkLst>
        </pc:spChg>
        <pc:spChg chg="add mod">
          <ac:chgData name="Hyatt, Jacob E CDT 2025" userId="8b9d417a-8c46-4136-87d3-9b6e2d7ca5cb" providerId="ADAL" clId="{F4CA3E4E-3814-4E1C-81A1-76E73E7F0F7B}" dt="2024-12-09T09:00:09.628" v="1485" actId="1076"/>
          <ac:spMkLst>
            <pc:docMk/>
            <pc:sldMk cId="740659356" sldId="7798"/>
            <ac:spMk id="53" creationId="{67ADFF57-B4B8-86B2-ACD6-9143ABB9054A}"/>
          </ac:spMkLst>
        </pc:spChg>
        <pc:spChg chg="add mod">
          <ac:chgData name="Hyatt, Jacob E CDT 2025" userId="8b9d417a-8c46-4136-87d3-9b6e2d7ca5cb" providerId="ADAL" clId="{F4CA3E4E-3814-4E1C-81A1-76E73E7F0F7B}" dt="2024-12-09T09:00:09.628" v="1485" actId="1076"/>
          <ac:spMkLst>
            <pc:docMk/>
            <pc:sldMk cId="740659356" sldId="7798"/>
            <ac:spMk id="54" creationId="{F47BEDAE-3268-58E9-449A-30C7B8867B3F}"/>
          </ac:spMkLst>
        </pc:spChg>
        <pc:spChg chg="add mod">
          <ac:chgData name="Hyatt, Jacob E CDT 2025" userId="8b9d417a-8c46-4136-87d3-9b6e2d7ca5cb" providerId="ADAL" clId="{F4CA3E4E-3814-4E1C-81A1-76E73E7F0F7B}" dt="2024-12-09T09:00:09.628" v="1485" actId="1076"/>
          <ac:spMkLst>
            <pc:docMk/>
            <pc:sldMk cId="740659356" sldId="7798"/>
            <ac:spMk id="55" creationId="{B99DBC9D-A9B8-3A7A-FFED-3E9BE956F1D4}"/>
          </ac:spMkLst>
        </pc:spChg>
        <pc:spChg chg="add mod">
          <ac:chgData name="Hyatt, Jacob E CDT 2025" userId="8b9d417a-8c46-4136-87d3-9b6e2d7ca5cb" providerId="ADAL" clId="{F4CA3E4E-3814-4E1C-81A1-76E73E7F0F7B}" dt="2024-12-09T09:00:09.628" v="1485" actId="1076"/>
          <ac:spMkLst>
            <pc:docMk/>
            <pc:sldMk cId="740659356" sldId="7798"/>
            <ac:spMk id="56" creationId="{24BCF7E6-8A8D-FD1C-EEC0-54D1F53D0B39}"/>
          </ac:spMkLst>
        </pc:spChg>
        <pc:spChg chg="add mod">
          <ac:chgData name="Hyatt, Jacob E CDT 2025" userId="8b9d417a-8c46-4136-87d3-9b6e2d7ca5cb" providerId="ADAL" clId="{F4CA3E4E-3814-4E1C-81A1-76E73E7F0F7B}" dt="2024-12-09T09:00:09.628" v="1485" actId="1076"/>
          <ac:spMkLst>
            <pc:docMk/>
            <pc:sldMk cId="740659356" sldId="7798"/>
            <ac:spMk id="57" creationId="{C1EC7F95-42FF-C26D-3E74-CF0E34C12A90}"/>
          </ac:spMkLst>
        </pc:spChg>
        <pc:spChg chg="add mod">
          <ac:chgData name="Hyatt, Jacob E CDT 2025" userId="8b9d417a-8c46-4136-87d3-9b6e2d7ca5cb" providerId="ADAL" clId="{F4CA3E4E-3814-4E1C-81A1-76E73E7F0F7B}" dt="2024-12-09T09:00:09.628" v="1485" actId="1076"/>
          <ac:spMkLst>
            <pc:docMk/>
            <pc:sldMk cId="740659356" sldId="7798"/>
            <ac:spMk id="58" creationId="{FF96C018-694D-E395-5E76-757CDEB2339C}"/>
          </ac:spMkLst>
        </pc:spChg>
        <pc:spChg chg="add mod">
          <ac:chgData name="Hyatt, Jacob E CDT 2025" userId="8b9d417a-8c46-4136-87d3-9b6e2d7ca5cb" providerId="ADAL" clId="{F4CA3E4E-3814-4E1C-81A1-76E73E7F0F7B}" dt="2024-12-09T09:00:09.628" v="1485" actId="1076"/>
          <ac:spMkLst>
            <pc:docMk/>
            <pc:sldMk cId="740659356" sldId="7798"/>
            <ac:spMk id="59" creationId="{0428E509-B095-2365-1F97-F8516AFEA505}"/>
          </ac:spMkLst>
        </pc:spChg>
        <pc:spChg chg="add mod">
          <ac:chgData name="Hyatt, Jacob E CDT 2025" userId="8b9d417a-8c46-4136-87d3-9b6e2d7ca5cb" providerId="ADAL" clId="{F4CA3E4E-3814-4E1C-81A1-76E73E7F0F7B}" dt="2024-12-09T09:00:09.628" v="1485" actId="1076"/>
          <ac:spMkLst>
            <pc:docMk/>
            <pc:sldMk cId="740659356" sldId="7798"/>
            <ac:spMk id="60" creationId="{464984A5-5B6D-69CD-F8CB-5F1F304340E4}"/>
          </ac:spMkLst>
        </pc:spChg>
        <pc:spChg chg="add mod">
          <ac:chgData name="Hyatt, Jacob E CDT 2025" userId="8b9d417a-8c46-4136-87d3-9b6e2d7ca5cb" providerId="ADAL" clId="{F4CA3E4E-3814-4E1C-81A1-76E73E7F0F7B}" dt="2024-12-09T09:00:09.628" v="1485" actId="1076"/>
          <ac:spMkLst>
            <pc:docMk/>
            <pc:sldMk cId="740659356" sldId="7798"/>
            <ac:spMk id="61" creationId="{CB7A1F85-7C9D-A8DE-8394-4B785483B68B}"/>
          </ac:spMkLst>
        </pc:spChg>
        <pc:spChg chg="add mod">
          <ac:chgData name="Hyatt, Jacob E CDT 2025" userId="8b9d417a-8c46-4136-87d3-9b6e2d7ca5cb" providerId="ADAL" clId="{F4CA3E4E-3814-4E1C-81A1-76E73E7F0F7B}" dt="2024-12-09T09:00:09.628" v="1485" actId="1076"/>
          <ac:spMkLst>
            <pc:docMk/>
            <pc:sldMk cId="740659356" sldId="7798"/>
            <ac:spMk id="62" creationId="{AFB8E81F-C7C0-2E31-BEAE-E0FBC49BCE85}"/>
          </ac:spMkLst>
        </pc:spChg>
        <pc:spChg chg="add mod">
          <ac:chgData name="Hyatt, Jacob E CDT 2025" userId="8b9d417a-8c46-4136-87d3-9b6e2d7ca5cb" providerId="ADAL" clId="{F4CA3E4E-3814-4E1C-81A1-76E73E7F0F7B}" dt="2024-12-09T09:00:09.628" v="1485" actId="1076"/>
          <ac:spMkLst>
            <pc:docMk/>
            <pc:sldMk cId="740659356" sldId="7798"/>
            <ac:spMk id="63" creationId="{033953D9-15DB-9DF7-458C-4F9508563A17}"/>
          </ac:spMkLst>
        </pc:spChg>
        <pc:spChg chg="add mod">
          <ac:chgData name="Hyatt, Jacob E CDT 2025" userId="8b9d417a-8c46-4136-87d3-9b6e2d7ca5cb" providerId="ADAL" clId="{F4CA3E4E-3814-4E1C-81A1-76E73E7F0F7B}" dt="2024-12-09T09:00:09.628" v="1485" actId="1076"/>
          <ac:spMkLst>
            <pc:docMk/>
            <pc:sldMk cId="740659356" sldId="7798"/>
            <ac:spMk id="128" creationId="{F7EA7F34-C030-7077-52FB-4D1BBD6A4D7D}"/>
          </ac:spMkLst>
        </pc:spChg>
        <pc:spChg chg="add mod">
          <ac:chgData name="Hyatt, Jacob E CDT 2025" userId="8b9d417a-8c46-4136-87d3-9b6e2d7ca5cb" providerId="ADAL" clId="{F4CA3E4E-3814-4E1C-81A1-76E73E7F0F7B}" dt="2024-12-09T09:00:09.628" v="1485" actId="1076"/>
          <ac:spMkLst>
            <pc:docMk/>
            <pc:sldMk cId="740659356" sldId="7798"/>
            <ac:spMk id="129" creationId="{55E850DF-BAEA-DD50-DCC3-F7DEACFAEA6F}"/>
          </ac:spMkLst>
        </pc:spChg>
        <pc:spChg chg="add mod">
          <ac:chgData name="Hyatt, Jacob E CDT 2025" userId="8b9d417a-8c46-4136-87d3-9b6e2d7ca5cb" providerId="ADAL" clId="{F4CA3E4E-3814-4E1C-81A1-76E73E7F0F7B}" dt="2024-12-09T09:00:09.628" v="1485" actId="1076"/>
          <ac:spMkLst>
            <pc:docMk/>
            <pc:sldMk cId="740659356" sldId="7798"/>
            <ac:spMk id="130" creationId="{DCB9BE05-94D9-2ADA-3952-6196661DD2C0}"/>
          </ac:spMkLst>
        </pc:spChg>
        <pc:spChg chg="add mod">
          <ac:chgData name="Hyatt, Jacob E CDT 2025" userId="8b9d417a-8c46-4136-87d3-9b6e2d7ca5cb" providerId="ADAL" clId="{F4CA3E4E-3814-4E1C-81A1-76E73E7F0F7B}" dt="2024-12-09T09:00:09.628" v="1485" actId="1076"/>
          <ac:spMkLst>
            <pc:docMk/>
            <pc:sldMk cId="740659356" sldId="7798"/>
            <ac:spMk id="131" creationId="{13C79D58-5411-87DA-E889-71260869454E}"/>
          </ac:spMkLst>
        </pc:spChg>
        <pc:spChg chg="add mod">
          <ac:chgData name="Hyatt, Jacob E CDT 2025" userId="8b9d417a-8c46-4136-87d3-9b6e2d7ca5cb" providerId="ADAL" clId="{F4CA3E4E-3814-4E1C-81A1-76E73E7F0F7B}" dt="2024-12-09T09:00:09.628" v="1485" actId="1076"/>
          <ac:spMkLst>
            <pc:docMk/>
            <pc:sldMk cId="740659356" sldId="7798"/>
            <ac:spMk id="132" creationId="{0014D8FA-1314-2B8B-0BD4-9DCF37699F77}"/>
          </ac:spMkLst>
        </pc:spChg>
        <pc:spChg chg="add mod">
          <ac:chgData name="Hyatt, Jacob E CDT 2025" userId="8b9d417a-8c46-4136-87d3-9b6e2d7ca5cb" providerId="ADAL" clId="{F4CA3E4E-3814-4E1C-81A1-76E73E7F0F7B}" dt="2024-12-09T09:00:09.628" v="1485" actId="1076"/>
          <ac:spMkLst>
            <pc:docMk/>
            <pc:sldMk cId="740659356" sldId="7798"/>
            <ac:spMk id="133" creationId="{422E561E-103D-55FC-2627-6553C181407E}"/>
          </ac:spMkLst>
        </pc:spChg>
        <pc:spChg chg="add mod">
          <ac:chgData name="Hyatt, Jacob E CDT 2025" userId="8b9d417a-8c46-4136-87d3-9b6e2d7ca5cb" providerId="ADAL" clId="{F4CA3E4E-3814-4E1C-81A1-76E73E7F0F7B}" dt="2024-12-09T09:00:09.628" v="1485" actId="1076"/>
          <ac:spMkLst>
            <pc:docMk/>
            <pc:sldMk cId="740659356" sldId="7798"/>
            <ac:spMk id="134" creationId="{AFD9E90D-F86C-DBC7-ECAD-7277B409EA1D}"/>
          </ac:spMkLst>
        </pc:spChg>
        <pc:spChg chg="add mod">
          <ac:chgData name="Hyatt, Jacob E CDT 2025" userId="8b9d417a-8c46-4136-87d3-9b6e2d7ca5cb" providerId="ADAL" clId="{F4CA3E4E-3814-4E1C-81A1-76E73E7F0F7B}" dt="2024-12-09T09:00:09.628" v="1485" actId="1076"/>
          <ac:spMkLst>
            <pc:docMk/>
            <pc:sldMk cId="740659356" sldId="7798"/>
            <ac:spMk id="135" creationId="{CFBCC4B1-7DD5-FEB4-FB2F-3BD7E52DE9F2}"/>
          </ac:spMkLst>
        </pc:spChg>
        <pc:spChg chg="add mod">
          <ac:chgData name="Hyatt, Jacob E CDT 2025" userId="8b9d417a-8c46-4136-87d3-9b6e2d7ca5cb" providerId="ADAL" clId="{F4CA3E4E-3814-4E1C-81A1-76E73E7F0F7B}" dt="2024-12-09T09:00:09.628" v="1485" actId="1076"/>
          <ac:spMkLst>
            <pc:docMk/>
            <pc:sldMk cId="740659356" sldId="7798"/>
            <ac:spMk id="136" creationId="{53D198AA-7C52-275F-DB72-0C5DCDCB16CB}"/>
          </ac:spMkLst>
        </pc:spChg>
        <pc:spChg chg="add mod">
          <ac:chgData name="Hyatt, Jacob E CDT 2025" userId="8b9d417a-8c46-4136-87d3-9b6e2d7ca5cb" providerId="ADAL" clId="{F4CA3E4E-3814-4E1C-81A1-76E73E7F0F7B}" dt="2024-12-09T09:00:09.628" v="1485" actId="1076"/>
          <ac:spMkLst>
            <pc:docMk/>
            <pc:sldMk cId="740659356" sldId="7798"/>
            <ac:spMk id="137" creationId="{798FE273-648B-572A-67AC-9D9AAD6346EA}"/>
          </ac:spMkLst>
        </pc:spChg>
        <pc:spChg chg="add mod">
          <ac:chgData name="Hyatt, Jacob E CDT 2025" userId="8b9d417a-8c46-4136-87d3-9b6e2d7ca5cb" providerId="ADAL" clId="{F4CA3E4E-3814-4E1C-81A1-76E73E7F0F7B}" dt="2024-12-09T09:00:09.628" v="1485" actId="1076"/>
          <ac:spMkLst>
            <pc:docMk/>
            <pc:sldMk cId="740659356" sldId="7798"/>
            <ac:spMk id="138" creationId="{BB93704C-46BD-6CB0-2566-9C7F4E6619CA}"/>
          </ac:spMkLst>
        </pc:spChg>
        <pc:spChg chg="add mod">
          <ac:chgData name="Hyatt, Jacob E CDT 2025" userId="8b9d417a-8c46-4136-87d3-9b6e2d7ca5cb" providerId="ADAL" clId="{F4CA3E4E-3814-4E1C-81A1-76E73E7F0F7B}" dt="2024-12-09T09:00:09.628" v="1485" actId="1076"/>
          <ac:spMkLst>
            <pc:docMk/>
            <pc:sldMk cId="740659356" sldId="7798"/>
            <ac:spMk id="139" creationId="{3F127DFA-DF69-CEF0-77FD-DD479F51FF89}"/>
          </ac:spMkLst>
        </pc:spChg>
        <pc:spChg chg="add mod">
          <ac:chgData name="Hyatt, Jacob E CDT 2025" userId="8b9d417a-8c46-4136-87d3-9b6e2d7ca5cb" providerId="ADAL" clId="{F4CA3E4E-3814-4E1C-81A1-76E73E7F0F7B}" dt="2024-12-09T09:00:09.628" v="1485" actId="1076"/>
          <ac:spMkLst>
            <pc:docMk/>
            <pc:sldMk cId="740659356" sldId="7798"/>
            <ac:spMk id="140" creationId="{ADB9D826-6C36-C18F-4354-EC22E4E026AB}"/>
          </ac:spMkLst>
        </pc:spChg>
        <pc:spChg chg="add mod">
          <ac:chgData name="Hyatt, Jacob E CDT 2025" userId="8b9d417a-8c46-4136-87d3-9b6e2d7ca5cb" providerId="ADAL" clId="{F4CA3E4E-3814-4E1C-81A1-76E73E7F0F7B}" dt="2024-12-09T09:00:09.628" v="1485" actId="1076"/>
          <ac:spMkLst>
            <pc:docMk/>
            <pc:sldMk cId="740659356" sldId="7798"/>
            <ac:spMk id="141" creationId="{0259A238-03E9-3C0B-03E8-C2ADDFE5BE9F}"/>
          </ac:spMkLst>
        </pc:spChg>
        <pc:spChg chg="add mod">
          <ac:chgData name="Hyatt, Jacob E CDT 2025" userId="8b9d417a-8c46-4136-87d3-9b6e2d7ca5cb" providerId="ADAL" clId="{F4CA3E4E-3814-4E1C-81A1-76E73E7F0F7B}" dt="2024-12-09T09:00:09.628" v="1485" actId="1076"/>
          <ac:spMkLst>
            <pc:docMk/>
            <pc:sldMk cId="740659356" sldId="7798"/>
            <ac:spMk id="142" creationId="{90D52C37-3B57-65B1-DE21-D23C3B5D0537}"/>
          </ac:spMkLst>
        </pc:spChg>
        <pc:spChg chg="mod">
          <ac:chgData name="Hyatt, Jacob E CDT 2025" userId="8b9d417a-8c46-4136-87d3-9b6e2d7ca5cb" providerId="ADAL" clId="{F4CA3E4E-3814-4E1C-81A1-76E73E7F0F7B}" dt="2024-12-09T08:54:18.678" v="1144" actId="164"/>
          <ac:spMkLst>
            <pc:docMk/>
            <pc:sldMk cId="740659356" sldId="7798"/>
            <ac:spMk id="143" creationId="{B91FBC75-D15E-D447-61E4-84557873BAE3}"/>
          </ac:spMkLst>
        </pc:spChg>
        <pc:spChg chg="mod">
          <ac:chgData name="Hyatt, Jacob E CDT 2025" userId="8b9d417a-8c46-4136-87d3-9b6e2d7ca5cb" providerId="ADAL" clId="{F4CA3E4E-3814-4E1C-81A1-76E73E7F0F7B}" dt="2024-12-09T08:54:18.678" v="1144" actId="164"/>
          <ac:spMkLst>
            <pc:docMk/>
            <pc:sldMk cId="740659356" sldId="7798"/>
            <ac:spMk id="144" creationId="{10F8BF60-12CC-5B49-7512-0344A1938128}"/>
          </ac:spMkLst>
        </pc:spChg>
        <pc:spChg chg="mod">
          <ac:chgData name="Hyatt, Jacob E CDT 2025" userId="8b9d417a-8c46-4136-87d3-9b6e2d7ca5cb" providerId="ADAL" clId="{F4CA3E4E-3814-4E1C-81A1-76E73E7F0F7B}" dt="2024-12-09T08:54:18.678" v="1144" actId="164"/>
          <ac:spMkLst>
            <pc:docMk/>
            <pc:sldMk cId="740659356" sldId="7798"/>
            <ac:spMk id="145" creationId="{04B88FB2-1CD4-C52C-4B1C-0C973EF8D62A}"/>
          </ac:spMkLst>
        </pc:spChg>
        <pc:spChg chg="mod">
          <ac:chgData name="Hyatt, Jacob E CDT 2025" userId="8b9d417a-8c46-4136-87d3-9b6e2d7ca5cb" providerId="ADAL" clId="{F4CA3E4E-3814-4E1C-81A1-76E73E7F0F7B}" dt="2024-12-09T08:54:18.678" v="1144" actId="164"/>
          <ac:spMkLst>
            <pc:docMk/>
            <pc:sldMk cId="740659356" sldId="7798"/>
            <ac:spMk id="146" creationId="{03DE3797-CA43-8E2F-1B9F-B3BA25210721}"/>
          </ac:spMkLst>
        </pc:spChg>
        <pc:spChg chg="mod">
          <ac:chgData name="Hyatt, Jacob E CDT 2025" userId="8b9d417a-8c46-4136-87d3-9b6e2d7ca5cb" providerId="ADAL" clId="{F4CA3E4E-3814-4E1C-81A1-76E73E7F0F7B}" dt="2024-12-09T08:54:18.678" v="1144" actId="164"/>
          <ac:spMkLst>
            <pc:docMk/>
            <pc:sldMk cId="740659356" sldId="7798"/>
            <ac:spMk id="147" creationId="{C7538484-0824-3882-E9F4-A9203656F410}"/>
          </ac:spMkLst>
        </pc:spChg>
        <pc:spChg chg="mod">
          <ac:chgData name="Hyatt, Jacob E CDT 2025" userId="8b9d417a-8c46-4136-87d3-9b6e2d7ca5cb" providerId="ADAL" clId="{F4CA3E4E-3814-4E1C-81A1-76E73E7F0F7B}" dt="2024-12-09T08:54:18.678" v="1144" actId="164"/>
          <ac:spMkLst>
            <pc:docMk/>
            <pc:sldMk cId="740659356" sldId="7798"/>
            <ac:spMk id="148" creationId="{5EF2DFBB-4660-65BF-6188-685807769A3C}"/>
          </ac:spMkLst>
        </pc:spChg>
        <pc:spChg chg="mod">
          <ac:chgData name="Hyatt, Jacob E CDT 2025" userId="8b9d417a-8c46-4136-87d3-9b6e2d7ca5cb" providerId="ADAL" clId="{F4CA3E4E-3814-4E1C-81A1-76E73E7F0F7B}" dt="2024-12-09T08:54:18.678" v="1144" actId="164"/>
          <ac:spMkLst>
            <pc:docMk/>
            <pc:sldMk cId="740659356" sldId="7798"/>
            <ac:spMk id="149" creationId="{19101B26-C1B3-9FAD-9EC8-B5032D81F906}"/>
          </ac:spMkLst>
        </pc:spChg>
        <pc:spChg chg="mod">
          <ac:chgData name="Hyatt, Jacob E CDT 2025" userId="8b9d417a-8c46-4136-87d3-9b6e2d7ca5cb" providerId="ADAL" clId="{F4CA3E4E-3814-4E1C-81A1-76E73E7F0F7B}" dt="2024-12-09T08:54:18.678" v="1144" actId="164"/>
          <ac:spMkLst>
            <pc:docMk/>
            <pc:sldMk cId="740659356" sldId="7798"/>
            <ac:spMk id="150" creationId="{62DC3359-87D2-3874-DB7E-D4277A25CA50}"/>
          </ac:spMkLst>
        </pc:spChg>
        <pc:spChg chg="mod">
          <ac:chgData name="Hyatt, Jacob E CDT 2025" userId="8b9d417a-8c46-4136-87d3-9b6e2d7ca5cb" providerId="ADAL" clId="{F4CA3E4E-3814-4E1C-81A1-76E73E7F0F7B}" dt="2024-12-09T08:54:18.678" v="1144" actId="164"/>
          <ac:spMkLst>
            <pc:docMk/>
            <pc:sldMk cId="740659356" sldId="7798"/>
            <ac:spMk id="151" creationId="{4AB95C1D-B79A-D231-61F8-DF27DD233EE2}"/>
          </ac:spMkLst>
        </pc:spChg>
        <pc:spChg chg="mod">
          <ac:chgData name="Hyatt, Jacob E CDT 2025" userId="8b9d417a-8c46-4136-87d3-9b6e2d7ca5cb" providerId="ADAL" clId="{F4CA3E4E-3814-4E1C-81A1-76E73E7F0F7B}" dt="2024-12-09T08:54:18.678" v="1144" actId="164"/>
          <ac:spMkLst>
            <pc:docMk/>
            <pc:sldMk cId="740659356" sldId="7798"/>
            <ac:spMk id="152" creationId="{2EA14351-DCE0-B10E-8738-6840AA74EFA5}"/>
          </ac:spMkLst>
        </pc:spChg>
        <pc:spChg chg="mod">
          <ac:chgData name="Hyatt, Jacob E CDT 2025" userId="8b9d417a-8c46-4136-87d3-9b6e2d7ca5cb" providerId="ADAL" clId="{F4CA3E4E-3814-4E1C-81A1-76E73E7F0F7B}" dt="2024-12-09T08:54:18.678" v="1144" actId="164"/>
          <ac:spMkLst>
            <pc:docMk/>
            <pc:sldMk cId="740659356" sldId="7798"/>
            <ac:spMk id="153" creationId="{76ABA572-3E0A-9C5D-20E8-66B7B404739F}"/>
          </ac:spMkLst>
        </pc:spChg>
        <pc:spChg chg="mod">
          <ac:chgData name="Hyatt, Jacob E CDT 2025" userId="8b9d417a-8c46-4136-87d3-9b6e2d7ca5cb" providerId="ADAL" clId="{F4CA3E4E-3814-4E1C-81A1-76E73E7F0F7B}" dt="2024-12-09T08:54:18.678" v="1144" actId="164"/>
          <ac:spMkLst>
            <pc:docMk/>
            <pc:sldMk cId="740659356" sldId="7798"/>
            <ac:spMk id="154" creationId="{1C355F2C-1B7F-E60F-E817-3DD09CC8F8AE}"/>
          </ac:spMkLst>
        </pc:spChg>
        <pc:spChg chg="mod">
          <ac:chgData name="Hyatt, Jacob E CDT 2025" userId="8b9d417a-8c46-4136-87d3-9b6e2d7ca5cb" providerId="ADAL" clId="{F4CA3E4E-3814-4E1C-81A1-76E73E7F0F7B}" dt="2024-12-09T08:54:18.678" v="1144" actId="164"/>
          <ac:spMkLst>
            <pc:docMk/>
            <pc:sldMk cId="740659356" sldId="7798"/>
            <ac:spMk id="155" creationId="{534579BC-D92E-A499-8649-108A640CC390}"/>
          </ac:spMkLst>
        </pc:spChg>
        <pc:spChg chg="mod">
          <ac:chgData name="Hyatt, Jacob E CDT 2025" userId="8b9d417a-8c46-4136-87d3-9b6e2d7ca5cb" providerId="ADAL" clId="{F4CA3E4E-3814-4E1C-81A1-76E73E7F0F7B}" dt="2024-12-09T08:54:18.678" v="1144" actId="164"/>
          <ac:spMkLst>
            <pc:docMk/>
            <pc:sldMk cId="740659356" sldId="7798"/>
            <ac:spMk id="156" creationId="{F3BE3F2F-4527-6743-CBF9-9084558C2765}"/>
          </ac:spMkLst>
        </pc:spChg>
        <pc:spChg chg="mod">
          <ac:chgData name="Hyatt, Jacob E CDT 2025" userId="8b9d417a-8c46-4136-87d3-9b6e2d7ca5cb" providerId="ADAL" clId="{F4CA3E4E-3814-4E1C-81A1-76E73E7F0F7B}" dt="2024-12-09T08:54:18.678" v="1144" actId="164"/>
          <ac:spMkLst>
            <pc:docMk/>
            <pc:sldMk cId="740659356" sldId="7798"/>
            <ac:spMk id="157" creationId="{8FB6A6A1-79A3-AC80-CA72-176C15EED1C5}"/>
          </ac:spMkLst>
        </pc:spChg>
        <pc:spChg chg="mod">
          <ac:chgData name="Hyatt, Jacob E CDT 2025" userId="8b9d417a-8c46-4136-87d3-9b6e2d7ca5cb" providerId="ADAL" clId="{F4CA3E4E-3814-4E1C-81A1-76E73E7F0F7B}" dt="2024-12-09T08:54:18.678" v="1144" actId="164"/>
          <ac:spMkLst>
            <pc:docMk/>
            <pc:sldMk cId="740659356" sldId="7798"/>
            <ac:spMk id="158" creationId="{F9F48902-28B9-2498-BE35-5CBA882E71A0}"/>
          </ac:spMkLst>
        </pc:spChg>
        <pc:spChg chg="mod">
          <ac:chgData name="Hyatt, Jacob E CDT 2025" userId="8b9d417a-8c46-4136-87d3-9b6e2d7ca5cb" providerId="ADAL" clId="{F4CA3E4E-3814-4E1C-81A1-76E73E7F0F7B}" dt="2024-12-09T08:54:18.678" v="1144" actId="164"/>
          <ac:spMkLst>
            <pc:docMk/>
            <pc:sldMk cId="740659356" sldId="7798"/>
            <ac:spMk id="159" creationId="{29B75ABC-2EC6-A8CA-4A8A-CB0FF838B711}"/>
          </ac:spMkLst>
        </pc:spChg>
        <pc:spChg chg="mod">
          <ac:chgData name="Hyatt, Jacob E CDT 2025" userId="8b9d417a-8c46-4136-87d3-9b6e2d7ca5cb" providerId="ADAL" clId="{F4CA3E4E-3814-4E1C-81A1-76E73E7F0F7B}" dt="2024-12-09T08:54:18.678" v="1144" actId="164"/>
          <ac:spMkLst>
            <pc:docMk/>
            <pc:sldMk cId="740659356" sldId="7798"/>
            <ac:spMk id="160" creationId="{EC3CA14E-9E10-5D94-8FA8-6BFEF8EE636C}"/>
          </ac:spMkLst>
        </pc:spChg>
        <pc:spChg chg="mod">
          <ac:chgData name="Hyatt, Jacob E CDT 2025" userId="8b9d417a-8c46-4136-87d3-9b6e2d7ca5cb" providerId="ADAL" clId="{F4CA3E4E-3814-4E1C-81A1-76E73E7F0F7B}" dt="2024-12-09T08:54:18.678" v="1144" actId="164"/>
          <ac:spMkLst>
            <pc:docMk/>
            <pc:sldMk cId="740659356" sldId="7798"/>
            <ac:spMk id="161" creationId="{6E8BB176-9921-42B0-B55A-0AA581E8D33B}"/>
          </ac:spMkLst>
        </pc:spChg>
        <pc:spChg chg="mod">
          <ac:chgData name="Hyatt, Jacob E CDT 2025" userId="8b9d417a-8c46-4136-87d3-9b6e2d7ca5cb" providerId="ADAL" clId="{F4CA3E4E-3814-4E1C-81A1-76E73E7F0F7B}" dt="2024-12-09T08:54:18.678" v="1144" actId="164"/>
          <ac:spMkLst>
            <pc:docMk/>
            <pc:sldMk cId="740659356" sldId="7798"/>
            <ac:spMk id="162" creationId="{7B531CC1-869B-1C8C-FD3C-F18C77DAB5C4}"/>
          </ac:spMkLst>
        </pc:spChg>
        <pc:spChg chg="mod">
          <ac:chgData name="Hyatt, Jacob E CDT 2025" userId="8b9d417a-8c46-4136-87d3-9b6e2d7ca5cb" providerId="ADAL" clId="{F4CA3E4E-3814-4E1C-81A1-76E73E7F0F7B}" dt="2024-12-09T08:54:18.678" v="1144" actId="164"/>
          <ac:spMkLst>
            <pc:docMk/>
            <pc:sldMk cId="740659356" sldId="7798"/>
            <ac:spMk id="163" creationId="{D08F1F38-D610-26F6-4A6F-E0A16C89DA14}"/>
          </ac:spMkLst>
        </pc:spChg>
        <pc:spChg chg="mod">
          <ac:chgData name="Hyatt, Jacob E CDT 2025" userId="8b9d417a-8c46-4136-87d3-9b6e2d7ca5cb" providerId="ADAL" clId="{F4CA3E4E-3814-4E1C-81A1-76E73E7F0F7B}" dt="2024-12-09T08:54:18.678" v="1144" actId="164"/>
          <ac:spMkLst>
            <pc:docMk/>
            <pc:sldMk cId="740659356" sldId="7798"/>
            <ac:spMk id="164" creationId="{CB0A53D6-7BEE-A39C-DC21-31BA2652814D}"/>
          </ac:spMkLst>
        </pc:spChg>
        <pc:spChg chg="mod">
          <ac:chgData name="Hyatt, Jacob E CDT 2025" userId="8b9d417a-8c46-4136-87d3-9b6e2d7ca5cb" providerId="ADAL" clId="{F4CA3E4E-3814-4E1C-81A1-76E73E7F0F7B}" dt="2024-12-09T08:54:18.678" v="1144" actId="164"/>
          <ac:spMkLst>
            <pc:docMk/>
            <pc:sldMk cId="740659356" sldId="7798"/>
            <ac:spMk id="165" creationId="{677555A9-9FF8-16EA-3306-CDDF5B958058}"/>
          </ac:spMkLst>
        </pc:spChg>
        <pc:spChg chg="mod">
          <ac:chgData name="Hyatt, Jacob E CDT 2025" userId="8b9d417a-8c46-4136-87d3-9b6e2d7ca5cb" providerId="ADAL" clId="{F4CA3E4E-3814-4E1C-81A1-76E73E7F0F7B}" dt="2024-12-09T08:54:18.678" v="1144" actId="164"/>
          <ac:spMkLst>
            <pc:docMk/>
            <pc:sldMk cId="740659356" sldId="7798"/>
            <ac:spMk id="166" creationId="{34DCF583-CCB2-D0BC-D601-CCE874ECB871}"/>
          </ac:spMkLst>
        </pc:spChg>
        <pc:spChg chg="mod">
          <ac:chgData name="Hyatt, Jacob E CDT 2025" userId="8b9d417a-8c46-4136-87d3-9b6e2d7ca5cb" providerId="ADAL" clId="{F4CA3E4E-3814-4E1C-81A1-76E73E7F0F7B}" dt="2024-12-09T08:54:18.678" v="1144" actId="164"/>
          <ac:spMkLst>
            <pc:docMk/>
            <pc:sldMk cId="740659356" sldId="7798"/>
            <ac:spMk id="167" creationId="{68417B5A-AF3C-0D9D-9F65-CB43A84A5785}"/>
          </ac:spMkLst>
        </pc:spChg>
        <pc:spChg chg="mod">
          <ac:chgData name="Hyatt, Jacob E CDT 2025" userId="8b9d417a-8c46-4136-87d3-9b6e2d7ca5cb" providerId="ADAL" clId="{F4CA3E4E-3814-4E1C-81A1-76E73E7F0F7B}" dt="2024-12-09T08:54:18.678" v="1144" actId="164"/>
          <ac:spMkLst>
            <pc:docMk/>
            <pc:sldMk cId="740659356" sldId="7798"/>
            <ac:spMk id="168" creationId="{345020E4-B078-AAC0-C7BA-05C2AB02605D}"/>
          </ac:spMkLst>
        </pc:spChg>
        <pc:spChg chg="mod">
          <ac:chgData name="Hyatt, Jacob E CDT 2025" userId="8b9d417a-8c46-4136-87d3-9b6e2d7ca5cb" providerId="ADAL" clId="{F4CA3E4E-3814-4E1C-81A1-76E73E7F0F7B}" dt="2024-12-09T08:54:18.678" v="1144" actId="164"/>
          <ac:spMkLst>
            <pc:docMk/>
            <pc:sldMk cId="740659356" sldId="7798"/>
            <ac:spMk id="169" creationId="{DC8CA42F-B792-B429-697B-7D976136DA98}"/>
          </ac:spMkLst>
        </pc:spChg>
        <pc:spChg chg="mod">
          <ac:chgData name="Hyatt, Jacob E CDT 2025" userId="8b9d417a-8c46-4136-87d3-9b6e2d7ca5cb" providerId="ADAL" clId="{F4CA3E4E-3814-4E1C-81A1-76E73E7F0F7B}" dt="2024-12-09T08:54:18.678" v="1144" actId="164"/>
          <ac:spMkLst>
            <pc:docMk/>
            <pc:sldMk cId="740659356" sldId="7798"/>
            <ac:spMk id="170" creationId="{67BB453D-AD04-3EC7-8778-93722B4FB6CB}"/>
          </ac:spMkLst>
        </pc:spChg>
        <pc:spChg chg="mod">
          <ac:chgData name="Hyatt, Jacob E CDT 2025" userId="8b9d417a-8c46-4136-87d3-9b6e2d7ca5cb" providerId="ADAL" clId="{F4CA3E4E-3814-4E1C-81A1-76E73E7F0F7B}" dt="2024-12-09T08:54:18.678" v="1144" actId="164"/>
          <ac:spMkLst>
            <pc:docMk/>
            <pc:sldMk cId="740659356" sldId="7798"/>
            <ac:spMk id="171" creationId="{F6573A67-E4A4-1249-F478-467A1E3CE05D}"/>
          </ac:spMkLst>
        </pc:spChg>
        <pc:spChg chg="mod">
          <ac:chgData name="Hyatt, Jacob E CDT 2025" userId="8b9d417a-8c46-4136-87d3-9b6e2d7ca5cb" providerId="ADAL" clId="{F4CA3E4E-3814-4E1C-81A1-76E73E7F0F7B}" dt="2024-12-09T08:54:18.678" v="1144" actId="164"/>
          <ac:spMkLst>
            <pc:docMk/>
            <pc:sldMk cId="740659356" sldId="7798"/>
            <ac:spMk id="172" creationId="{BB8DED53-7E1B-2ABE-F073-92B91F6B1565}"/>
          </ac:spMkLst>
        </pc:spChg>
        <pc:spChg chg="mod">
          <ac:chgData name="Hyatt, Jacob E CDT 2025" userId="8b9d417a-8c46-4136-87d3-9b6e2d7ca5cb" providerId="ADAL" clId="{F4CA3E4E-3814-4E1C-81A1-76E73E7F0F7B}" dt="2024-12-09T08:54:18.678" v="1144" actId="164"/>
          <ac:spMkLst>
            <pc:docMk/>
            <pc:sldMk cId="740659356" sldId="7798"/>
            <ac:spMk id="173" creationId="{EAE612C0-2E8F-6C5A-10AA-120D84CB2E45}"/>
          </ac:spMkLst>
        </pc:spChg>
        <pc:spChg chg="mod">
          <ac:chgData name="Hyatt, Jacob E CDT 2025" userId="8b9d417a-8c46-4136-87d3-9b6e2d7ca5cb" providerId="ADAL" clId="{F4CA3E4E-3814-4E1C-81A1-76E73E7F0F7B}" dt="2024-12-09T08:54:18.678" v="1144" actId="164"/>
          <ac:spMkLst>
            <pc:docMk/>
            <pc:sldMk cId="740659356" sldId="7798"/>
            <ac:spMk id="174" creationId="{5961BFD9-B10A-B637-9C75-51D16B2D0C6E}"/>
          </ac:spMkLst>
        </pc:spChg>
        <pc:spChg chg="mod">
          <ac:chgData name="Hyatt, Jacob E CDT 2025" userId="8b9d417a-8c46-4136-87d3-9b6e2d7ca5cb" providerId="ADAL" clId="{F4CA3E4E-3814-4E1C-81A1-76E73E7F0F7B}" dt="2024-12-09T08:54:18.678" v="1144" actId="164"/>
          <ac:spMkLst>
            <pc:docMk/>
            <pc:sldMk cId="740659356" sldId="7798"/>
            <ac:spMk id="175" creationId="{9E4C0818-3E6B-F52B-4FE6-C9572B54B8EB}"/>
          </ac:spMkLst>
        </pc:spChg>
        <pc:spChg chg="mod">
          <ac:chgData name="Hyatt, Jacob E CDT 2025" userId="8b9d417a-8c46-4136-87d3-9b6e2d7ca5cb" providerId="ADAL" clId="{F4CA3E4E-3814-4E1C-81A1-76E73E7F0F7B}" dt="2024-12-09T08:54:18.678" v="1144" actId="164"/>
          <ac:spMkLst>
            <pc:docMk/>
            <pc:sldMk cId="740659356" sldId="7798"/>
            <ac:spMk id="176" creationId="{3009746C-CED8-B3E5-6DE5-DBAC3DAFB01A}"/>
          </ac:spMkLst>
        </pc:spChg>
        <pc:spChg chg="mod">
          <ac:chgData name="Hyatt, Jacob E CDT 2025" userId="8b9d417a-8c46-4136-87d3-9b6e2d7ca5cb" providerId="ADAL" clId="{F4CA3E4E-3814-4E1C-81A1-76E73E7F0F7B}" dt="2024-12-09T08:54:18.678" v="1144" actId="164"/>
          <ac:spMkLst>
            <pc:docMk/>
            <pc:sldMk cId="740659356" sldId="7798"/>
            <ac:spMk id="177" creationId="{2662EF3D-88ED-3E10-3204-115144228B1F}"/>
          </ac:spMkLst>
        </pc:spChg>
        <pc:spChg chg="mod">
          <ac:chgData name="Hyatt, Jacob E CDT 2025" userId="8b9d417a-8c46-4136-87d3-9b6e2d7ca5cb" providerId="ADAL" clId="{F4CA3E4E-3814-4E1C-81A1-76E73E7F0F7B}" dt="2024-12-09T08:54:18.678" v="1144" actId="164"/>
          <ac:spMkLst>
            <pc:docMk/>
            <pc:sldMk cId="740659356" sldId="7798"/>
            <ac:spMk id="178" creationId="{6205E403-FC0E-D87D-78E4-CD5041A4DD7F}"/>
          </ac:spMkLst>
        </pc:spChg>
        <pc:spChg chg="mod">
          <ac:chgData name="Hyatt, Jacob E CDT 2025" userId="8b9d417a-8c46-4136-87d3-9b6e2d7ca5cb" providerId="ADAL" clId="{F4CA3E4E-3814-4E1C-81A1-76E73E7F0F7B}" dt="2024-12-09T08:54:18.678" v="1144" actId="164"/>
          <ac:spMkLst>
            <pc:docMk/>
            <pc:sldMk cId="740659356" sldId="7798"/>
            <ac:spMk id="179" creationId="{099C2B12-AD9F-76D6-7F09-82CBAE8F8215}"/>
          </ac:spMkLst>
        </pc:spChg>
        <pc:spChg chg="mod">
          <ac:chgData name="Hyatt, Jacob E CDT 2025" userId="8b9d417a-8c46-4136-87d3-9b6e2d7ca5cb" providerId="ADAL" clId="{F4CA3E4E-3814-4E1C-81A1-76E73E7F0F7B}" dt="2024-12-09T08:54:18.678" v="1144" actId="164"/>
          <ac:spMkLst>
            <pc:docMk/>
            <pc:sldMk cId="740659356" sldId="7798"/>
            <ac:spMk id="180" creationId="{EF8F5AEF-C9B0-29C0-0804-67A7060EA5C0}"/>
          </ac:spMkLst>
        </pc:spChg>
        <pc:spChg chg="mod">
          <ac:chgData name="Hyatt, Jacob E CDT 2025" userId="8b9d417a-8c46-4136-87d3-9b6e2d7ca5cb" providerId="ADAL" clId="{F4CA3E4E-3814-4E1C-81A1-76E73E7F0F7B}" dt="2024-12-09T08:54:18.678" v="1144" actId="164"/>
          <ac:spMkLst>
            <pc:docMk/>
            <pc:sldMk cId="740659356" sldId="7798"/>
            <ac:spMk id="181" creationId="{FFB176AA-8938-2E71-929D-A6F51870C84D}"/>
          </ac:spMkLst>
        </pc:spChg>
        <pc:spChg chg="mod">
          <ac:chgData name="Hyatt, Jacob E CDT 2025" userId="8b9d417a-8c46-4136-87d3-9b6e2d7ca5cb" providerId="ADAL" clId="{F4CA3E4E-3814-4E1C-81A1-76E73E7F0F7B}" dt="2024-12-09T08:54:18.678" v="1144" actId="164"/>
          <ac:spMkLst>
            <pc:docMk/>
            <pc:sldMk cId="740659356" sldId="7798"/>
            <ac:spMk id="182" creationId="{9A30C125-4B52-8257-7664-5746C51B3393}"/>
          </ac:spMkLst>
        </pc:spChg>
        <pc:spChg chg="mod">
          <ac:chgData name="Hyatt, Jacob E CDT 2025" userId="8b9d417a-8c46-4136-87d3-9b6e2d7ca5cb" providerId="ADAL" clId="{F4CA3E4E-3814-4E1C-81A1-76E73E7F0F7B}" dt="2024-12-09T08:54:18.678" v="1144" actId="164"/>
          <ac:spMkLst>
            <pc:docMk/>
            <pc:sldMk cId="740659356" sldId="7798"/>
            <ac:spMk id="183" creationId="{1F3D02ED-0799-9A3D-BAC5-B374425B795B}"/>
          </ac:spMkLst>
        </pc:spChg>
        <pc:spChg chg="mod">
          <ac:chgData name="Hyatt, Jacob E CDT 2025" userId="8b9d417a-8c46-4136-87d3-9b6e2d7ca5cb" providerId="ADAL" clId="{F4CA3E4E-3814-4E1C-81A1-76E73E7F0F7B}" dt="2024-12-09T08:54:18.678" v="1144" actId="164"/>
          <ac:spMkLst>
            <pc:docMk/>
            <pc:sldMk cId="740659356" sldId="7798"/>
            <ac:spMk id="184" creationId="{2864EB2D-E29D-89FA-B615-A3245BCE2852}"/>
          </ac:spMkLst>
        </pc:spChg>
        <pc:spChg chg="mod">
          <ac:chgData name="Hyatt, Jacob E CDT 2025" userId="8b9d417a-8c46-4136-87d3-9b6e2d7ca5cb" providerId="ADAL" clId="{F4CA3E4E-3814-4E1C-81A1-76E73E7F0F7B}" dt="2024-12-09T08:54:18.678" v="1144" actId="164"/>
          <ac:spMkLst>
            <pc:docMk/>
            <pc:sldMk cId="740659356" sldId="7798"/>
            <ac:spMk id="185" creationId="{3E006316-DD12-E4B0-F2E5-0381F11E796B}"/>
          </ac:spMkLst>
        </pc:spChg>
        <pc:spChg chg="mod">
          <ac:chgData name="Hyatt, Jacob E CDT 2025" userId="8b9d417a-8c46-4136-87d3-9b6e2d7ca5cb" providerId="ADAL" clId="{F4CA3E4E-3814-4E1C-81A1-76E73E7F0F7B}" dt="2024-12-09T08:54:18.678" v="1144" actId="164"/>
          <ac:spMkLst>
            <pc:docMk/>
            <pc:sldMk cId="740659356" sldId="7798"/>
            <ac:spMk id="186" creationId="{BE5C20E7-F613-6FAB-FF74-7E029E6C920A}"/>
          </ac:spMkLst>
        </pc:spChg>
        <pc:spChg chg="mod">
          <ac:chgData name="Hyatt, Jacob E CDT 2025" userId="8b9d417a-8c46-4136-87d3-9b6e2d7ca5cb" providerId="ADAL" clId="{F4CA3E4E-3814-4E1C-81A1-76E73E7F0F7B}" dt="2024-12-09T08:54:18.678" v="1144" actId="164"/>
          <ac:spMkLst>
            <pc:docMk/>
            <pc:sldMk cId="740659356" sldId="7798"/>
            <ac:spMk id="187" creationId="{47EBDD15-EC89-DED0-3A22-C4CDA0BAB076}"/>
          </ac:spMkLst>
        </pc:spChg>
        <pc:spChg chg="mod">
          <ac:chgData name="Hyatt, Jacob E CDT 2025" userId="8b9d417a-8c46-4136-87d3-9b6e2d7ca5cb" providerId="ADAL" clId="{F4CA3E4E-3814-4E1C-81A1-76E73E7F0F7B}" dt="2024-12-09T08:54:18.678" v="1144" actId="164"/>
          <ac:spMkLst>
            <pc:docMk/>
            <pc:sldMk cId="740659356" sldId="7798"/>
            <ac:spMk id="188" creationId="{63953E90-7D66-E6C7-3AF3-294E88CE1911}"/>
          </ac:spMkLst>
        </pc:spChg>
        <pc:spChg chg="mod">
          <ac:chgData name="Hyatt, Jacob E CDT 2025" userId="8b9d417a-8c46-4136-87d3-9b6e2d7ca5cb" providerId="ADAL" clId="{F4CA3E4E-3814-4E1C-81A1-76E73E7F0F7B}" dt="2024-12-09T08:54:18.678" v="1144" actId="164"/>
          <ac:spMkLst>
            <pc:docMk/>
            <pc:sldMk cId="740659356" sldId="7798"/>
            <ac:spMk id="189" creationId="{3A4C833A-68A9-9C77-33F6-EA69F7530DC3}"/>
          </ac:spMkLst>
        </pc:spChg>
        <pc:spChg chg="mod">
          <ac:chgData name="Hyatt, Jacob E CDT 2025" userId="8b9d417a-8c46-4136-87d3-9b6e2d7ca5cb" providerId="ADAL" clId="{F4CA3E4E-3814-4E1C-81A1-76E73E7F0F7B}" dt="2024-12-09T08:54:18.678" v="1144" actId="164"/>
          <ac:spMkLst>
            <pc:docMk/>
            <pc:sldMk cId="740659356" sldId="7798"/>
            <ac:spMk id="190" creationId="{38728ED9-0FB4-C47F-F441-A67A29258B9E}"/>
          </ac:spMkLst>
        </pc:spChg>
        <pc:spChg chg="mod">
          <ac:chgData name="Hyatt, Jacob E CDT 2025" userId="8b9d417a-8c46-4136-87d3-9b6e2d7ca5cb" providerId="ADAL" clId="{F4CA3E4E-3814-4E1C-81A1-76E73E7F0F7B}" dt="2024-12-09T08:54:18.678" v="1144" actId="164"/>
          <ac:spMkLst>
            <pc:docMk/>
            <pc:sldMk cId="740659356" sldId="7798"/>
            <ac:spMk id="191" creationId="{A66F89DE-61E5-6603-9890-1BB47D1D59D3}"/>
          </ac:spMkLst>
        </pc:spChg>
        <pc:spChg chg="mod">
          <ac:chgData name="Hyatt, Jacob E CDT 2025" userId="8b9d417a-8c46-4136-87d3-9b6e2d7ca5cb" providerId="ADAL" clId="{F4CA3E4E-3814-4E1C-81A1-76E73E7F0F7B}" dt="2024-12-09T08:54:18.678" v="1144" actId="164"/>
          <ac:spMkLst>
            <pc:docMk/>
            <pc:sldMk cId="740659356" sldId="7798"/>
            <ac:spMk id="192" creationId="{808085DF-21C2-B16B-2F5C-B72A406CAD4D}"/>
          </ac:spMkLst>
        </pc:spChg>
        <pc:spChg chg="mod">
          <ac:chgData name="Hyatt, Jacob E CDT 2025" userId="8b9d417a-8c46-4136-87d3-9b6e2d7ca5cb" providerId="ADAL" clId="{F4CA3E4E-3814-4E1C-81A1-76E73E7F0F7B}" dt="2024-12-09T08:54:18.678" v="1144" actId="164"/>
          <ac:spMkLst>
            <pc:docMk/>
            <pc:sldMk cId="740659356" sldId="7798"/>
            <ac:spMk id="193" creationId="{CB2F2F5A-C0AF-7FD5-4A65-55836E57B7CD}"/>
          </ac:spMkLst>
        </pc:spChg>
        <pc:spChg chg="mod">
          <ac:chgData name="Hyatt, Jacob E CDT 2025" userId="8b9d417a-8c46-4136-87d3-9b6e2d7ca5cb" providerId="ADAL" clId="{F4CA3E4E-3814-4E1C-81A1-76E73E7F0F7B}" dt="2024-12-09T08:54:18.678" v="1144" actId="164"/>
          <ac:spMkLst>
            <pc:docMk/>
            <pc:sldMk cId="740659356" sldId="7798"/>
            <ac:spMk id="194" creationId="{34C08702-7430-5BB4-2727-41AC1DC3DE65}"/>
          </ac:spMkLst>
        </pc:spChg>
        <pc:spChg chg="mod">
          <ac:chgData name="Hyatt, Jacob E CDT 2025" userId="8b9d417a-8c46-4136-87d3-9b6e2d7ca5cb" providerId="ADAL" clId="{F4CA3E4E-3814-4E1C-81A1-76E73E7F0F7B}" dt="2024-12-09T08:54:18.678" v="1144" actId="164"/>
          <ac:spMkLst>
            <pc:docMk/>
            <pc:sldMk cId="740659356" sldId="7798"/>
            <ac:spMk id="195" creationId="{32621F75-429B-19BB-2BA9-AFD038DED61F}"/>
          </ac:spMkLst>
        </pc:spChg>
        <pc:spChg chg="mod">
          <ac:chgData name="Hyatt, Jacob E CDT 2025" userId="8b9d417a-8c46-4136-87d3-9b6e2d7ca5cb" providerId="ADAL" clId="{F4CA3E4E-3814-4E1C-81A1-76E73E7F0F7B}" dt="2024-12-09T08:54:18.678" v="1144" actId="164"/>
          <ac:spMkLst>
            <pc:docMk/>
            <pc:sldMk cId="740659356" sldId="7798"/>
            <ac:spMk id="196" creationId="{3F129DEA-C0FC-80D5-3ABE-187F4E508697}"/>
          </ac:spMkLst>
        </pc:spChg>
        <pc:spChg chg="mod">
          <ac:chgData name="Hyatt, Jacob E CDT 2025" userId="8b9d417a-8c46-4136-87d3-9b6e2d7ca5cb" providerId="ADAL" clId="{F4CA3E4E-3814-4E1C-81A1-76E73E7F0F7B}" dt="2024-12-09T08:54:18.678" v="1144" actId="164"/>
          <ac:spMkLst>
            <pc:docMk/>
            <pc:sldMk cId="740659356" sldId="7798"/>
            <ac:spMk id="197" creationId="{3A0F8816-742B-29F6-3603-0C900663FF95}"/>
          </ac:spMkLst>
        </pc:spChg>
        <pc:spChg chg="mod">
          <ac:chgData name="Hyatt, Jacob E CDT 2025" userId="8b9d417a-8c46-4136-87d3-9b6e2d7ca5cb" providerId="ADAL" clId="{F4CA3E4E-3814-4E1C-81A1-76E73E7F0F7B}" dt="2024-12-09T08:54:18.678" v="1144" actId="164"/>
          <ac:spMkLst>
            <pc:docMk/>
            <pc:sldMk cId="740659356" sldId="7798"/>
            <ac:spMk id="198" creationId="{06B1B9A3-6AAC-ED6B-C8E0-3A92B28E0C36}"/>
          </ac:spMkLst>
        </pc:spChg>
        <pc:spChg chg="mod">
          <ac:chgData name="Hyatt, Jacob E CDT 2025" userId="8b9d417a-8c46-4136-87d3-9b6e2d7ca5cb" providerId="ADAL" clId="{F4CA3E4E-3814-4E1C-81A1-76E73E7F0F7B}" dt="2024-12-09T08:54:18.678" v="1144" actId="164"/>
          <ac:spMkLst>
            <pc:docMk/>
            <pc:sldMk cId="740659356" sldId="7798"/>
            <ac:spMk id="199" creationId="{3349C570-CF76-DE07-2513-86D57E3FBD4C}"/>
          </ac:spMkLst>
        </pc:spChg>
        <pc:spChg chg="mod">
          <ac:chgData name="Hyatt, Jacob E CDT 2025" userId="8b9d417a-8c46-4136-87d3-9b6e2d7ca5cb" providerId="ADAL" clId="{F4CA3E4E-3814-4E1C-81A1-76E73E7F0F7B}" dt="2024-12-09T08:54:18.678" v="1144" actId="164"/>
          <ac:spMkLst>
            <pc:docMk/>
            <pc:sldMk cId="740659356" sldId="7798"/>
            <ac:spMk id="200" creationId="{82225A4C-4FAC-6268-FA71-797460903026}"/>
          </ac:spMkLst>
        </pc:spChg>
        <pc:spChg chg="mod">
          <ac:chgData name="Hyatt, Jacob E CDT 2025" userId="8b9d417a-8c46-4136-87d3-9b6e2d7ca5cb" providerId="ADAL" clId="{F4CA3E4E-3814-4E1C-81A1-76E73E7F0F7B}" dt="2024-12-09T08:54:18.678" v="1144" actId="164"/>
          <ac:spMkLst>
            <pc:docMk/>
            <pc:sldMk cId="740659356" sldId="7798"/>
            <ac:spMk id="201" creationId="{F7A5EBDD-0289-DFBD-DC1F-6C9BFF5D427A}"/>
          </ac:spMkLst>
        </pc:spChg>
        <pc:spChg chg="mod">
          <ac:chgData name="Hyatt, Jacob E CDT 2025" userId="8b9d417a-8c46-4136-87d3-9b6e2d7ca5cb" providerId="ADAL" clId="{F4CA3E4E-3814-4E1C-81A1-76E73E7F0F7B}" dt="2024-12-09T08:54:18.678" v="1144" actId="164"/>
          <ac:spMkLst>
            <pc:docMk/>
            <pc:sldMk cId="740659356" sldId="7798"/>
            <ac:spMk id="202" creationId="{60DD2BCB-37F9-32B2-F088-C96CFE861A7E}"/>
          </ac:spMkLst>
        </pc:spChg>
        <pc:spChg chg="mod">
          <ac:chgData name="Hyatt, Jacob E CDT 2025" userId="8b9d417a-8c46-4136-87d3-9b6e2d7ca5cb" providerId="ADAL" clId="{F4CA3E4E-3814-4E1C-81A1-76E73E7F0F7B}" dt="2024-12-09T08:54:18.678" v="1144" actId="164"/>
          <ac:spMkLst>
            <pc:docMk/>
            <pc:sldMk cId="740659356" sldId="7798"/>
            <ac:spMk id="203" creationId="{98879CB8-2F62-B19C-8363-9C757D28DBA8}"/>
          </ac:spMkLst>
        </pc:spChg>
        <pc:spChg chg="mod">
          <ac:chgData name="Hyatt, Jacob E CDT 2025" userId="8b9d417a-8c46-4136-87d3-9b6e2d7ca5cb" providerId="ADAL" clId="{F4CA3E4E-3814-4E1C-81A1-76E73E7F0F7B}" dt="2024-12-09T08:54:18.678" v="1144" actId="164"/>
          <ac:spMkLst>
            <pc:docMk/>
            <pc:sldMk cId="740659356" sldId="7798"/>
            <ac:spMk id="204" creationId="{0DFD8261-90A4-BF71-974B-D753BBA701DE}"/>
          </ac:spMkLst>
        </pc:spChg>
        <pc:spChg chg="mod">
          <ac:chgData name="Hyatt, Jacob E CDT 2025" userId="8b9d417a-8c46-4136-87d3-9b6e2d7ca5cb" providerId="ADAL" clId="{F4CA3E4E-3814-4E1C-81A1-76E73E7F0F7B}" dt="2024-12-09T08:54:18.678" v="1144" actId="164"/>
          <ac:spMkLst>
            <pc:docMk/>
            <pc:sldMk cId="740659356" sldId="7798"/>
            <ac:spMk id="205" creationId="{1CEAA61B-7A0C-5EC5-23A0-6C920BCA2925}"/>
          </ac:spMkLst>
        </pc:spChg>
        <pc:spChg chg="mod">
          <ac:chgData name="Hyatt, Jacob E CDT 2025" userId="8b9d417a-8c46-4136-87d3-9b6e2d7ca5cb" providerId="ADAL" clId="{F4CA3E4E-3814-4E1C-81A1-76E73E7F0F7B}" dt="2024-12-09T08:54:18.678" v="1144" actId="164"/>
          <ac:spMkLst>
            <pc:docMk/>
            <pc:sldMk cId="740659356" sldId="7798"/>
            <ac:spMk id="206" creationId="{141EC097-9DA6-3D65-B393-DBDE0788647E}"/>
          </ac:spMkLst>
        </pc:spChg>
        <pc:spChg chg="mod">
          <ac:chgData name="Hyatt, Jacob E CDT 2025" userId="8b9d417a-8c46-4136-87d3-9b6e2d7ca5cb" providerId="ADAL" clId="{F4CA3E4E-3814-4E1C-81A1-76E73E7F0F7B}" dt="2024-12-09T08:54:18.678" v="1144" actId="164"/>
          <ac:spMkLst>
            <pc:docMk/>
            <pc:sldMk cId="740659356" sldId="7798"/>
            <ac:spMk id="207" creationId="{82D018DB-0751-6111-CE65-95EEE01DCF66}"/>
          </ac:spMkLst>
        </pc:spChg>
        <pc:spChg chg="mod">
          <ac:chgData name="Hyatt, Jacob E CDT 2025" userId="8b9d417a-8c46-4136-87d3-9b6e2d7ca5cb" providerId="ADAL" clId="{F4CA3E4E-3814-4E1C-81A1-76E73E7F0F7B}" dt="2024-12-09T08:54:18.678" v="1144" actId="164"/>
          <ac:spMkLst>
            <pc:docMk/>
            <pc:sldMk cId="740659356" sldId="7798"/>
            <ac:spMk id="208" creationId="{9D5D8E13-F1AA-CA73-F618-F83D7C5ACCCC}"/>
          </ac:spMkLst>
        </pc:spChg>
        <pc:spChg chg="mod">
          <ac:chgData name="Hyatt, Jacob E CDT 2025" userId="8b9d417a-8c46-4136-87d3-9b6e2d7ca5cb" providerId="ADAL" clId="{F4CA3E4E-3814-4E1C-81A1-76E73E7F0F7B}" dt="2024-12-09T08:54:18.678" v="1144" actId="164"/>
          <ac:spMkLst>
            <pc:docMk/>
            <pc:sldMk cId="740659356" sldId="7798"/>
            <ac:spMk id="209" creationId="{5DD5FF3D-3E06-3869-B2E0-01A9D61F83CB}"/>
          </ac:spMkLst>
        </pc:spChg>
        <pc:spChg chg="mod">
          <ac:chgData name="Hyatt, Jacob E CDT 2025" userId="8b9d417a-8c46-4136-87d3-9b6e2d7ca5cb" providerId="ADAL" clId="{F4CA3E4E-3814-4E1C-81A1-76E73E7F0F7B}" dt="2024-12-09T08:54:18.678" v="1144" actId="164"/>
          <ac:spMkLst>
            <pc:docMk/>
            <pc:sldMk cId="740659356" sldId="7798"/>
            <ac:spMk id="210" creationId="{C2385681-4DAF-A584-F949-727982AC1212}"/>
          </ac:spMkLst>
        </pc:spChg>
        <pc:spChg chg="mod">
          <ac:chgData name="Hyatt, Jacob E CDT 2025" userId="8b9d417a-8c46-4136-87d3-9b6e2d7ca5cb" providerId="ADAL" clId="{F4CA3E4E-3814-4E1C-81A1-76E73E7F0F7B}" dt="2024-12-09T08:54:18.678" v="1144" actId="164"/>
          <ac:spMkLst>
            <pc:docMk/>
            <pc:sldMk cId="740659356" sldId="7798"/>
            <ac:spMk id="211" creationId="{3FADCB74-9CB3-E899-D8A0-5FD1486BCBBB}"/>
          </ac:spMkLst>
        </pc:spChg>
        <pc:spChg chg="mod">
          <ac:chgData name="Hyatt, Jacob E CDT 2025" userId="8b9d417a-8c46-4136-87d3-9b6e2d7ca5cb" providerId="ADAL" clId="{F4CA3E4E-3814-4E1C-81A1-76E73E7F0F7B}" dt="2024-12-09T08:54:18.678" v="1144" actId="164"/>
          <ac:spMkLst>
            <pc:docMk/>
            <pc:sldMk cId="740659356" sldId="7798"/>
            <ac:spMk id="212" creationId="{C9A56033-A52B-BAFC-597B-DA0CCC93EB7F}"/>
          </ac:spMkLst>
        </pc:spChg>
        <pc:spChg chg="mod">
          <ac:chgData name="Hyatt, Jacob E CDT 2025" userId="8b9d417a-8c46-4136-87d3-9b6e2d7ca5cb" providerId="ADAL" clId="{F4CA3E4E-3814-4E1C-81A1-76E73E7F0F7B}" dt="2024-12-09T08:54:18.678" v="1144" actId="164"/>
          <ac:spMkLst>
            <pc:docMk/>
            <pc:sldMk cId="740659356" sldId="7798"/>
            <ac:spMk id="213" creationId="{77A2F33B-6A77-DFDB-72DD-99DBB840C50D}"/>
          </ac:spMkLst>
        </pc:spChg>
        <pc:spChg chg="mod">
          <ac:chgData name="Hyatt, Jacob E CDT 2025" userId="8b9d417a-8c46-4136-87d3-9b6e2d7ca5cb" providerId="ADAL" clId="{F4CA3E4E-3814-4E1C-81A1-76E73E7F0F7B}" dt="2024-12-09T08:54:18.678" v="1144" actId="164"/>
          <ac:spMkLst>
            <pc:docMk/>
            <pc:sldMk cId="740659356" sldId="7798"/>
            <ac:spMk id="214" creationId="{81CC0593-2792-3B30-E9B0-F895349B0653}"/>
          </ac:spMkLst>
        </pc:spChg>
        <pc:spChg chg="mod">
          <ac:chgData name="Hyatt, Jacob E CDT 2025" userId="8b9d417a-8c46-4136-87d3-9b6e2d7ca5cb" providerId="ADAL" clId="{F4CA3E4E-3814-4E1C-81A1-76E73E7F0F7B}" dt="2024-12-09T08:54:18.678" v="1144" actId="164"/>
          <ac:spMkLst>
            <pc:docMk/>
            <pc:sldMk cId="740659356" sldId="7798"/>
            <ac:spMk id="215" creationId="{51690D37-520A-4E0B-A3DF-EE3A40475EBC}"/>
          </ac:spMkLst>
        </pc:spChg>
        <pc:spChg chg="mod">
          <ac:chgData name="Hyatt, Jacob E CDT 2025" userId="8b9d417a-8c46-4136-87d3-9b6e2d7ca5cb" providerId="ADAL" clId="{F4CA3E4E-3814-4E1C-81A1-76E73E7F0F7B}" dt="2024-12-09T08:54:18.678" v="1144" actId="164"/>
          <ac:spMkLst>
            <pc:docMk/>
            <pc:sldMk cId="740659356" sldId="7798"/>
            <ac:spMk id="216" creationId="{31BC9B02-0EAC-B4D2-BBD5-7E7B821A03BE}"/>
          </ac:spMkLst>
        </pc:spChg>
        <pc:spChg chg="mod">
          <ac:chgData name="Hyatt, Jacob E CDT 2025" userId="8b9d417a-8c46-4136-87d3-9b6e2d7ca5cb" providerId="ADAL" clId="{F4CA3E4E-3814-4E1C-81A1-76E73E7F0F7B}" dt="2024-12-09T08:54:18.678" v="1144" actId="164"/>
          <ac:spMkLst>
            <pc:docMk/>
            <pc:sldMk cId="740659356" sldId="7798"/>
            <ac:spMk id="217" creationId="{E66B9347-00FC-F721-7CF4-9D9E44B9C480}"/>
          </ac:spMkLst>
        </pc:spChg>
        <pc:spChg chg="mod">
          <ac:chgData name="Hyatt, Jacob E CDT 2025" userId="8b9d417a-8c46-4136-87d3-9b6e2d7ca5cb" providerId="ADAL" clId="{F4CA3E4E-3814-4E1C-81A1-76E73E7F0F7B}" dt="2024-12-09T08:54:18.678" v="1144" actId="164"/>
          <ac:spMkLst>
            <pc:docMk/>
            <pc:sldMk cId="740659356" sldId="7798"/>
            <ac:spMk id="218" creationId="{E1A84E09-2DA5-8360-928B-F44D21638373}"/>
          </ac:spMkLst>
        </pc:spChg>
        <pc:spChg chg="mod">
          <ac:chgData name="Hyatt, Jacob E CDT 2025" userId="8b9d417a-8c46-4136-87d3-9b6e2d7ca5cb" providerId="ADAL" clId="{F4CA3E4E-3814-4E1C-81A1-76E73E7F0F7B}" dt="2024-12-09T08:54:18.678" v="1144" actId="164"/>
          <ac:spMkLst>
            <pc:docMk/>
            <pc:sldMk cId="740659356" sldId="7798"/>
            <ac:spMk id="219" creationId="{412CA8CB-B355-F5E0-21A7-3D208B998867}"/>
          </ac:spMkLst>
        </pc:spChg>
        <pc:spChg chg="mod">
          <ac:chgData name="Hyatt, Jacob E CDT 2025" userId="8b9d417a-8c46-4136-87d3-9b6e2d7ca5cb" providerId="ADAL" clId="{F4CA3E4E-3814-4E1C-81A1-76E73E7F0F7B}" dt="2024-12-09T08:54:18.678" v="1144" actId="164"/>
          <ac:spMkLst>
            <pc:docMk/>
            <pc:sldMk cId="740659356" sldId="7798"/>
            <ac:spMk id="220" creationId="{868B519E-85AB-47EF-E893-57FFB7E78909}"/>
          </ac:spMkLst>
        </pc:spChg>
        <pc:spChg chg="mod">
          <ac:chgData name="Hyatt, Jacob E CDT 2025" userId="8b9d417a-8c46-4136-87d3-9b6e2d7ca5cb" providerId="ADAL" clId="{F4CA3E4E-3814-4E1C-81A1-76E73E7F0F7B}" dt="2024-12-09T08:54:18.678" v="1144" actId="164"/>
          <ac:spMkLst>
            <pc:docMk/>
            <pc:sldMk cId="740659356" sldId="7798"/>
            <ac:spMk id="221" creationId="{672940B6-F189-CED8-03C2-336297E7A3BB}"/>
          </ac:spMkLst>
        </pc:spChg>
        <pc:spChg chg="mod">
          <ac:chgData name="Hyatt, Jacob E CDT 2025" userId="8b9d417a-8c46-4136-87d3-9b6e2d7ca5cb" providerId="ADAL" clId="{F4CA3E4E-3814-4E1C-81A1-76E73E7F0F7B}" dt="2024-12-09T08:54:18.678" v="1144" actId="164"/>
          <ac:spMkLst>
            <pc:docMk/>
            <pc:sldMk cId="740659356" sldId="7798"/>
            <ac:spMk id="222" creationId="{0151DEB4-56E2-DB16-0D39-C85598335975}"/>
          </ac:spMkLst>
        </pc:spChg>
        <pc:spChg chg="mod">
          <ac:chgData name="Hyatt, Jacob E CDT 2025" userId="8b9d417a-8c46-4136-87d3-9b6e2d7ca5cb" providerId="ADAL" clId="{F4CA3E4E-3814-4E1C-81A1-76E73E7F0F7B}" dt="2024-12-09T08:54:18.678" v="1144" actId="164"/>
          <ac:spMkLst>
            <pc:docMk/>
            <pc:sldMk cId="740659356" sldId="7798"/>
            <ac:spMk id="223" creationId="{14228C1A-1438-524F-24E7-58F561A247A7}"/>
          </ac:spMkLst>
        </pc:spChg>
        <pc:spChg chg="mod">
          <ac:chgData name="Hyatt, Jacob E CDT 2025" userId="8b9d417a-8c46-4136-87d3-9b6e2d7ca5cb" providerId="ADAL" clId="{F4CA3E4E-3814-4E1C-81A1-76E73E7F0F7B}" dt="2024-12-09T08:54:18.678" v="1144" actId="164"/>
          <ac:spMkLst>
            <pc:docMk/>
            <pc:sldMk cId="740659356" sldId="7798"/>
            <ac:spMk id="224" creationId="{8AE96668-CC5C-6072-8B58-FA479BA86140}"/>
          </ac:spMkLst>
        </pc:spChg>
        <pc:spChg chg="mod">
          <ac:chgData name="Hyatt, Jacob E CDT 2025" userId="8b9d417a-8c46-4136-87d3-9b6e2d7ca5cb" providerId="ADAL" clId="{F4CA3E4E-3814-4E1C-81A1-76E73E7F0F7B}" dt="2024-12-09T08:54:18.678" v="1144" actId="164"/>
          <ac:spMkLst>
            <pc:docMk/>
            <pc:sldMk cId="740659356" sldId="7798"/>
            <ac:spMk id="225" creationId="{A2FE12A3-7A26-C5D8-49C0-A88FE8CB4F68}"/>
          </ac:spMkLst>
        </pc:spChg>
        <pc:spChg chg="mod">
          <ac:chgData name="Hyatt, Jacob E CDT 2025" userId="8b9d417a-8c46-4136-87d3-9b6e2d7ca5cb" providerId="ADAL" clId="{F4CA3E4E-3814-4E1C-81A1-76E73E7F0F7B}" dt="2024-12-09T08:54:18.678" v="1144" actId="164"/>
          <ac:spMkLst>
            <pc:docMk/>
            <pc:sldMk cId="740659356" sldId="7798"/>
            <ac:spMk id="226" creationId="{A6C16A87-1171-D1CC-227A-55E57A70B4F0}"/>
          </ac:spMkLst>
        </pc:spChg>
        <pc:spChg chg="mod">
          <ac:chgData name="Hyatt, Jacob E CDT 2025" userId="8b9d417a-8c46-4136-87d3-9b6e2d7ca5cb" providerId="ADAL" clId="{F4CA3E4E-3814-4E1C-81A1-76E73E7F0F7B}" dt="2024-12-09T08:54:18.678" v="1144" actId="164"/>
          <ac:spMkLst>
            <pc:docMk/>
            <pc:sldMk cId="740659356" sldId="7798"/>
            <ac:spMk id="227" creationId="{203ABF33-AA34-BF9A-5B24-76F1373C98D0}"/>
          </ac:spMkLst>
        </pc:spChg>
        <pc:spChg chg="mod">
          <ac:chgData name="Hyatt, Jacob E CDT 2025" userId="8b9d417a-8c46-4136-87d3-9b6e2d7ca5cb" providerId="ADAL" clId="{F4CA3E4E-3814-4E1C-81A1-76E73E7F0F7B}" dt="2024-12-09T08:54:18.678" v="1144" actId="164"/>
          <ac:spMkLst>
            <pc:docMk/>
            <pc:sldMk cId="740659356" sldId="7798"/>
            <ac:spMk id="228" creationId="{915FF5EF-04EA-B2CB-99AD-DC32D245629B}"/>
          </ac:spMkLst>
        </pc:spChg>
        <pc:spChg chg="mod">
          <ac:chgData name="Hyatt, Jacob E CDT 2025" userId="8b9d417a-8c46-4136-87d3-9b6e2d7ca5cb" providerId="ADAL" clId="{F4CA3E4E-3814-4E1C-81A1-76E73E7F0F7B}" dt="2024-12-09T08:54:18.678" v="1144" actId="164"/>
          <ac:spMkLst>
            <pc:docMk/>
            <pc:sldMk cId="740659356" sldId="7798"/>
            <ac:spMk id="229" creationId="{75A469DE-AD9D-6173-A71E-C19ADC689A31}"/>
          </ac:spMkLst>
        </pc:spChg>
        <pc:spChg chg="mod">
          <ac:chgData name="Hyatt, Jacob E CDT 2025" userId="8b9d417a-8c46-4136-87d3-9b6e2d7ca5cb" providerId="ADAL" clId="{F4CA3E4E-3814-4E1C-81A1-76E73E7F0F7B}" dt="2024-12-09T08:54:18.678" v="1144" actId="164"/>
          <ac:spMkLst>
            <pc:docMk/>
            <pc:sldMk cId="740659356" sldId="7798"/>
            <ac:spMk id="230" creationId="{09833004-DB57-8F0A-653B-2FF4FA44976C}"/>
          </ac:spMkLst>
        </pc:spChg>
        <pc:spChg chg="mod">
          <ac:chgData name="Hyatt, Jacob E CDT 2025" userId="8b9d417a-8c46-4136-87d3-9b6e2d7ca5cb" providerId="ADAL" clId="{F4CA3E4E-3814-4E1C-81A1-76E73E7F0F7B}" dt="2024-12-09T08:54:18.678" v="1144" actId="164"/>
          <ac:spMkLst>
            <pc:docMk/>
            <pc:sldMk cId="740659356" sldId="7798"/>
            <ac:spMk id="231" creationId="{98401D0D-FB3F-768F-4993-E685A1324619}"/>
          </ac:spMkLst>
        </pc:spChg>
        <pc:spChg chg="mod">
          <ac:chgData name="Hyatt, Jacob E CDT 2025" userId="8b9d417a-8c46-4136-87d3-9b6e2d7ca5cb" providerId="ADAL" clId="{F4CA3E4E-3814-4E1C-81A1-76E73E7F0F7B}" dt="2024-12-09T08:54:18.678" v="1144" actId="164"/>
          <ac:spMkLst>
            <pc:docMk/>
            <pc:sldMk cId="740659356" sldId="7798"/>
            <ac:spMk id="232" creationId="{FC46631A-20D8-C3D7-7E12-6E130125CDDA}"/>
          </ac:spMkLst>
        </pc:spChg>
        <pc:spChg chg="mod">
          <ac:chgData name="Hyatt, Jacob E CDT 2025" userId="8b9d417a-8c46-4136-87d3-9b6e2d7ca5cb" providerId="ADAL" clId="{F4CA3E4E-3814-4E1C-81A1-76E73E7F0F7B}" dt="2024-12-09T08:54:18.678" v="1144" actId="164"/>
          <ac:spMkLst>
            <pc:docMk/>
            <pc:sldMk cId="740659356" sldId="7798"/>
            <ac:spMk id="233" creationId="{0729AF4E-630E-A758-14D6-659C77688146}"/>
          </ac:spMkLst>
        </pc:spChg>
        <pc:spChg chg="mod">
          <ac:chgData name="Hyatt, Jacob E CDT 2025" userId="8b9d417a-8c46-4136-87d3-9b6e2d7ca5cb" providerId="ADAL" clId="{F4CA3E4E-3814-4E1C-81A1-76E73E7F0F7B}" dt="2024-12-09T08:54:18.678" v="1144" actId="164"/>
          <ac:spMkLst>
            <pc:docMk/>
            <pc:sldMk cId="740659356" sldId="7798"/>
            <ac:spMk id="234" creationId="{A9AA8AAB-0F48-5F0C-0829-FA82A6A3E879}"/>
          </ac:spMkLst>
        </pc:spChg>
        <pc:spChg chg="mod">
          <ac:chgData name="Hyatt, Jacob E CDT 2025" userId="8b9d417a-8c46-4136-87d3-9b6e2d7ca5cb" providerId="ADAL" clId="{F4CA3E4E-3814-4E1C-81A1-76E73E7F0F7B}" dt="2024-12-09T08:54:18.678" v="1144" actId="164"/>
          <ac:spMkLst>
            <pc:docMk/>
            <pc:sldMk cId="740659356" sldId="7798"/>
            <ac:spMk id="235" creationId="{52428009-115A-A1E8-823E-C03215895A88}"/>
          </ac:spMkLst>
        </pc:spChg>
        <pc:spChg chg="mod">
          <ac:chgData name="Hyatt, Jacob E CDT 2025" userId="8b9d417a-8c46-4136-87d3-9b6e2d7ca5cb" providerId="ADAL" clId="{F4CA3E4E-3814-4E1C-81A1-76E73E7F0F7B}" dt="2024-12-09T08:54:18.678" v="1144" actId="164"/>
          <ac:spMkLst>
            <pc:docMk/>
            <pc:sldMk cId="740659356" sldId="7798"/>
            <ac:spMk id="236" creationId="{19228E0A-E155-2F9E-1406-DD4B3DD621A5}"/>
          </ac:spMkLst>
        </pc:spChg>
        <pc:spChg chg="mod">
          <ac:chgData name="Hyatt, Jacob E CDT 2025" userId="8b9d417a-8c46-4136-87d3-9b6e2d7ca5cb" providerId="ADAL" clId="{F4CA3E4E-3814-4E1C-81A1-76E73E7F0F7B}" dt="2024-12-09T08:54:18.678" v="1144" actId="164"/>
          <ac:spMkLst>
            <pc:docMk/>
            <pc:sldMk cId="740659356" sldId="7798"/>
            <ac:spMk id="237" creationId="{3E9BDF8F-16C9-4FFD-44BC-70102CE54975}"/>
          </ac:spMkLst>
        </pc:spChg>
        <pc:spChg chg="mod">
          <ac:chgData name="Hyatt, Jacob E CDT 2025" userId="8b9d417a-8c46-4136-87d3-9b6e2d7ca5cb" providerId="ADAL" clId="{F4CA3E4E-3814-4E1C-81A1-76E73E7F0F7B}" dt="2024-12-09T08:54:18.678" v="1144" actId="164"/>
          <ac:spMkLst>
            <pc:docMk/>
            <pc:sldMk cId="740659356" sldId="7798"/>
            <ac:spMk id="238" creationId="{EB7CAB23-3B07-672A-B0ED-0BC222704966}"/>
          </ac:spMkLst>
        </pc:spChg>
        <pc:spChg chg="mod">
          <ac:chgData name="Hyatt, Jacob E CDT 2025" userId="8b9d417a-8c46-4136-87d3-9b6e2d7ca5cb" providerId="ADAL" clId="{F4CA3E4E-3814-4E1C-81A1-76E73E7F0F7B}" dt="2024-12-09T08:54:18.678" v="1144" actId="164"/>
          <ac:spMkLst>
            <pc:docMk/>
            <pc:sldMk cId="740659356" sldId="7798"/>
            <ac:spMk id="239" creationId="{77A1CC87-38F7-0A4B-3CF3-237F1D8D2982}"/>
          </ac:spMkLst>
        </pc:spChg>
        <pc:spChg chg="mod">
          <ac:chgData name="Hyatt, Jacob E CDT 2025" userId="8b9d417a-8c46-4136-87d3-9b6e2d7ca5cb" providerId="ADAL" clId="{F4CA3E4E-3814-4E1C-81A1-76E73E7F0F7B}" dt="2024-12-09T08:54:18.678" v="1144" actId="164"/>
          <ac:spMkLst>
            <pc:docMk/>
            <pc:sldMk cId="740659356" sldId="7798"/>
            <ac:spMk id="240" creationId="{83C171ED-5CED-D1A5-47E1-3C6B8ABB9065}"/>
          </ac:spMkLst>
        </pc:spChg>
        <pc:spChg chg="mod">
          <ac:chgData name="Hyatt, Jacob E CDT 2025" userId="8b9d417a-8c46-4136-87d3-9b6e2d7ca5cb" providerId="ADAL" clId="{F4CA3E4E-3814-4E1C-81A1-76E73E7F0F7B}" dt="2024-12-09T08:54:18.678" v="1144" actId="164"/>
          <ac:spMkLst>
            <pc:docMk/>
            <pc:sldMk cId="740659356" sldId="7798"/>
            <ac:spMk id="241" creationId="{3CDF71CB-7CD1-DE19-BE94-B1780BA991E2}"/>
          </ac:spMkLst>
        </pc:spChg>
        <pc:spChg chg="mod">
          <ac:chgData name="Hyatt, Jacob E CDT 2025" userId="8b9d417a-8c46-4136-87d3-9b6e2d7ca5cb" providerId="ADAL" clId="{F4CA3E4E-3814-4E1C-81A1-76E73E7F0F7B}" dt="2024-12-09T08:54:18.678" v="1144" actId="164"/>
          <ac:spMkLst>
            <pc:docMk/>
            <pc:sldMk cId="740659356" sldId="7798"/>
            <ac:spMk id="242" creationId="{240CC4A4-9AAC-9B08-9F24-18343CC1C652}"/>
          </ac:spMkLst>
        </pc:spChg>
        <pc:spChg chg="mod">
          <ac:chgData name="Hyatt, Jacob E CDT 2025" userId="8b9d417a-8c46-4136-87d3-9b6e2d7ca5cb" providerId="ADAL" clId="{F4CA3E4E-3814-4E1C-81A1-76E73E7F0F7B}" dt="2024-12-09T08:54:18.678" v="1144" actId="164"/>
          <ac:spMkLst>
            <pc:docMk/>
            <pc:sldMk cId="740659356" sldId="7798"/>
            <ac:spMk id="243" creationId="{6ED55823-7F45-BD72-FA86-5928A633FE43}"/>
          </ac:spMkLst>
        </pc:spChg>
        <pc:spChg chg="mod">
          <ac:chgData name="Hyatt, Jacob E CDT 2025" userId="8b9d417a-8c46-4136-87d3-9b6e2d7ca5cb" providerId="ADAL" clId="{F4CA3E4E-3814-4E1C-81A1-76E73E7F0F7B}" dt="2024-12-09T08:54:18.678" v="1144" actId="164"/>
          <ac:spMkLst>
            <pc:docMk/>
            <pc:sldMk cId="740659356" sldId="7798"/>
            <ac:spMk id="244" creationId="{72F8C43F-EB21-2EFA-1137-4CA3EC97ACCE}"/>
          </ac:spMkLst>
        </pc:spChg>
        <pc:spChg chg="mod">
          <ac:chgData name="Hyatt, Jacob E CDT 2025" userId="8b9d417a-8c46-4136-87d3-9b6e2d7ca5cb" providerId="ADAL" clId="{F4CA3E4E-3814-4E1C-81A1-76E73E7F0F7B}" dt="2024-12-09T08:54:18.678" v="1144" actId="164"/>
          <ac:spMkLst>
            <pc:docMk/>
            <pc:sldMk cId="740659356" sldId="7798"/>
            <ac:spMk id="245" creationId="{546D74C4-9801-86E0-AA88-539CD15136B6}"/>
          </ac:spMkLst>
        </pc:spChg>
        <pc:spChg chg="mod">
          <ac:chgData name="Hyatt, Jacob E CDT 2025" userId="8b9d417a-8c46-4136-87d3-9b6e2d7ca5cb" providerId="ADAL" clId="{F4CA3E4E-3814-4E1C-81A1-76E73E7F0F7B}" dt="2024-12-09T08:54:18.678" v="1144" actId="164"/>
          <ac:spMkLst>
            <pc:docMk/>
            <pc:sldMk cId="740659356" sldId="7798"/>
            <ac:spMk id="246" creationId="{2FCD7F48-04F7-9FB5-429A-B721406EDF03}"/>
          </ac:spMkLst>
        </pc:spChg>
        <pc:spChg chg="mod">
          <ac:chgData name="Hyatt, Jacob E CDT 2025" userId="8b9d417a-8c46-4136-87d3-9b6e2d7ca5cb" providerId="ADAL" clId="{F4CA3E4E-3814-4E1C-81A1-76E73E7F0F7B}" dt="2024-12-09T08:54:18.678" v="1144" actId="164"/>
          <ac:spMkLst>
            <pc:docMk/>
            <pc:sldMk cId="740659356" sldId="7798"/>
            <ac:spMk id="247" creationId="{0477C8E2-063F-3034-9811-F44756BB6474}"/>
          </ac:spMkLst>
        </pc:spChg>
        <pc:spChg chg="mod">
          <ac:chgData name="Hyatt, Jacob E CDT 2025" userId="8b9d417a-8c46-4136-87d3-9b6e2d7ca5cb" providerId="ADAL" clId="{F4CA3E4E-3814-4E1C-81A1-76E73E7F0F7B}" dt="2024-12-09T08:54:18.678" v="1144" actId="164"/>
          <ac:spMkLst>
            <pc:docMk/>
            <pc:sldMk cId="740659356" sldId="7798"/>
            <ac:spMk id="248" creationId="{E2DF5734-43E3-49A5-8705-7C0624C01066}"/>
          </ac:spMkLst>
        </pc:spChg>
        <pc:spChg chg="mod">
          <ac:chgData name="Hyatt, Jacob E CDT 2025" userId="8b9d417a-8c46-4136-87d3-9b6e2d7ca5cb" providerId="ADAL" clId="{F4CA3E4E-3814-4E1C-81A1-76E73E7F0F7B}" dt="2024-12-09T08:54:18.678" v="1144" actId="164"/>
          <ac:spMkLst>
            <pc:docMk/>
            <pc:sldMk cId="740659356" sldId="7798"/>
            <ac:spMk id="249" creationId="{121D5C9F-59A3-DE0F-E34A-05ABC417468E}"/>
          </ac:spMkLst>
        </pc:spChg>
        <pc:spChg chg="mod">
          <ac:chgData name="Hyatt, Jacob E CDT 2025" userId="8b9d417a-8c46-4136-87d3-9b6e2d7ca5cb" providerId="ADAL" clId="{F4CA3E4E-3814-4E1C-81A1-76E73E7F0F7B}" dt="2024-12-09T08:54:18.678" v="1144" actId="164"/>
          <ac:spMkLst>
            <pc:docMk/>
            <pc:sldMk cId="740659356" sldId="7798"/>
            <ac:spMk id="250" creationId="{B2DEB170-83E1-E556-9C89-EDDA9C7E052B}"/>
          </ac:spMkLst>
        </pc:spChg>
        <pc:spChg chg="mod">
          <ac:chgData name="Hyatt, Jacob E CDT 2025" userId="8b9d417a-8c46-4136-87d3-9b6e2d7ca5cb" providerId="ADAL" clId="{F4CA3E4E-3814-4E1C-81A1-76E73E7F0F7B}" dt="2024-12-09T08:54:18.678" v="1144" actId="164"/>
          <ac:spMkLst>
            <pc:docMk/>
            <pc:sldMk cId="740659356" sldId="7798"/>
            <ac:spMk id="251" creationId="{0C01E72D-29DF-4B20-598C-E916122EAFBD}"/>
          </ac:spMkLst>
        </pc:spChg>
        <pc:spChg chg="mod">
          <ac:chgData name="Hyatt, Jacob E CDT 2025" userId="8b9d417a-8c46-4136-87d3-9b6e2d7ca5cb" providerId="ADAL" clId="{F4CA3E4E-3814-4E1C-81A1-76E73E7F0F7B}" dt="2024-12-09T08:54:18.678" v="1144" actId="164"/>
          <ac:spMkLst>
            <pc:docMk/>
            <pc:sldMk cId="740659356" sldId="7798"/>
            <ac:spMk id="252" creationId="{4B1234FE-DF07-E7BC-7834-11D2A3A2970E}"/>
          </ac:spMkLst>
        </pc:spChg>
        <pc:spChg chg="mod">
          <ac:chgData name="Hyatt, Jacob E CDT 2025" userId="8b9d417a-8c46-4136-87d3-9b6e2d7ca5cb" providerId="ADAL" clId="{F4CA3E4E-3814-4E1C-81A1-76E73E7F0F7B}" dt="2024-12-09T08:54:18.678" v="1144" actId="164"/>
          <ac:spMkLst>
            <pc:docMk/>
            <pc:sldMk cId="740659356" sldId="7798"/>
            <ac:spMk id="253" creationId="{CCD85B88-B77D-5CD6-7E95-3A07EB78152D}"/>
          </ac:spMkLst>
        </pc:spChg>
        <pc:spChg chg="mod">
          <ac:chgData name="Hyatt, Jacob E CDT 2025" userId="8b9d417a-8c46-4136-87d3-9b6e2d7ca5cb" providerId="ADAL" clId="{F4CA3E4E-3814-4E1C-81A1-76E73E7F0F7B}" dt="2024-12-09T08:54:18.678" v="1144" actId="164"/>
          <ac:spMkLst>
            <pc:docMk/>
            <pc:sldMk cId="740659356" sldId="7798"/>
            <ac:spMk id="254" creationId="{ABEC78B0-736B-643C-706B-F14FC8644D3C}"/>
          </ac:spMkLst>
        </pc:spChg>
        <pc:spChg chg="add mod">
          <ac:chgData name="Hyatt, Jacob E CDT 2025" userId="8b9d417a-8c46-4136-87d3-9b6e2d7ca5cb" providerId="ADAL" clId="{F4CA3E4E-3814-4E1C-81A1-76E73E7F0F7B}" dt="2024-12-09T09:00:09.628" v="1485" actId="1076"/>
          <ac:spMkLst>
            <pc:docMk/>
            <pc:sldMk cId="740659356" sldId="7798"/>
            <ac:spMk id="255" creationId="{C46B7E91-CC78-24AF-1C17-77A325A38947}"/>
          </ac:spMkLst>
        </pc:spChg>
        <pc:spChg chg="add mod">
          <ac:chgData name="Hyatt, Jacob E CDT 2025" userId="8b9d417a-8c46-4136-87d3-9b6e2d7ca5cb" providerId="ADAL" clId="{F4CA3E4E-3814-4E1C-81A1-76E73E7F0F7B}" dt="2024-12-09T09:00:09.628" v="1485" actId="1076"/>
          <ac:spMkLst>
            <pc:docMk/>
            <pc:sldMk cId="740659356" sldId="7798"/>
            <ac:spMk id="256" creationId="{93DDC54C-EED9-7342-D026-5A40590BFDD8}"/>
          </ac:spMkLst>
        </pc:spChg>
        <pc:spChg chg="add mod">
          <ac:chgData name="Hyatt, Jacob E CDT 2025" userId="8b9d417a-8c46-4136-87d3-9b6e2d7ca5cb" providerId="ADAL" clId="{F4CA3E4E-3814-4E1C-81A1-76E73E7F0F7B}" dt="2024-12-09T09:00:09.628" v="1485" actId="1076"/>
          <ac:spMkLst>
            <pc:docMk/>
            <pc:sldMk cId="740659356" sldId="7798"/>
            <ac:spMk id="257" creationId="{45481032-FE8F-787C-88F6-675EFEED677D}"/>
          </ac:spMkLst>
        </pc:spChg>
        <pc:spChg chg="add mod">
          <ac:chgData name="Hyatt, Jacob E CDT 2025" userId="8b9d417a-8c46-4136-87d3-9b6e2d7ca5cb" providerId="ADAL" clId="{F4CA3E4E-3814-4E1C-81A1-76E73E7F0F7B}" dt="2024-12-09T09:00:09.628" v="1485" actId="1076"/>
          <ac:spMkLst>
            <pc:docMk/>
            <pc:sldMk cId="740659356" sldId="7798"/>
            <ac:spMk id="258" creationId="{485F4960-968E-F962-5DCE-DB82E4EF7394}"/>
          </ac:spMkLst>
        </pc:spChg>
        <pc:spChg chg="add mod">
          <ac:chgData name="Hyatt, Jacob E CDT 2025" userId="8b9d417a-8c46-4136-87d3-9b6e2d7ca5cb" providerId="ADAL" clId="{F4CA3E4E-3814-4E1C-81A1-76E73E7F0F7B}" dt="2024-12-09T09:00:09.628" v="1485" actId="1076"/>
          <ac:spMkLst>
            <pc:docMk/>
            <pc:sldMk cId="740659356" sldId="7798"/>
            <ac:spMk id="259" creationId="{EFA836E8-46F5-9815-DDC9-39E6B88E6F90}"/>
          </ac:spMkLst>
        </pc:spChg>
        <pc:spChg chg="add mod">
          <ac:chgData name="Hyatt, Jacob E CDT 2025" userId="8b9d417a-8c46-4136-87d3-9b6e2d7ca5cb" providerId="ADAL" clId="{F4CA3E4E-3814-4E1C-81A1-76E73E7F0F7B}" dt="2024-12-09T09:00:09.628" v="1485" actId="1076"/>
          <ac:spMkLst>
            <pc:docMk/>
            <pc:sldMk cId="740659356" sldId="7798"/>
            <ac:spMk id="260" creationId="{4EB42BCA-7AB1-643A-DDC7-87F2F9EFA15B}"/>
          </ac:spMkLst>
        </pc:spChg>
        <pc:spChg chg="add mod">
          <ac:chgData name="Hyatt, Jacob E CDT 2025" userId="8b9d417a-8c46-4136-87d3-9b6e2d7ca5cb" providerId="ADAL" clId="{F4CA3E4E-3814-4E1C-81A1-76E73E7F0F7B}" dt="2024-12-09T09:00:09.628" v="1485" actId="1076"/>
          <ac:spMkLst>
            <pc:docMk/>
            <pc:sldMk cId="740659356" sldId="7798"/>
            <ac:spMk id="261" creationId="{9CC9650F-DBEB-1183-FC8D-D1C1E40E9AF6}"/>
          </ac:spMkLst>
        </pc:spChg>
        <pc:spChg chg="add mod">
          <ac:chgData name="Hyatt, Jacob E CDT 2025" userId="8b9d417a-8c46-4136-87d3-9b6e2d7ca5cb" providerId="ADAL" clId="{F4CA3E4E-3814-4E1C-81A1-76E73E7F0F7B}" dt="2024-12-09T09:00:09.628" v="1485" actId="1076"/>
          <ac:spMkLst>
            <pc:docMk/>
            <pc:sldMk cId="740659356" sldId="7798"/>
            <ac:spMk id="262" creationId="{D57E5BA3-B18E-C6A5-55CE-B494491B8DFC}"/>
          </ac:spMkLst>
        </pc:spChg>
        <pc:spChg chg="add mod">
          <ac:chgData name="Hyatt, Jacob E CDT 2025" userId="8b9d417a-8c46-4136-87d3-9b6e2d7ca5cb" providerId="ADAL" clId="{F4CA3E4E-3814-4E1C-81A1-76E73E7F0F7B}" dt="2024-12-09T09:00:09.628" v="1485" actId="1076"/>
          <ac:spMkLst>
            <pc:docMk/>
            <pc:sldMk cId="740659356" sldId="7798"/>
            <ac:spMk id="263" creationId="{F26B6EC5-8560-FB30-907B-E5D5D264F537}"/>
          </ac:spMkLst>
        </pc:spChg>
        <pc:spChg chg="add mod">
          <ac:chgData name="Hyatt, Jacob E CDT 2025" userId="8b9d417a-8c46-4136-87d3-9b6e2d7ca5cb" providerId="ADAL" clId="{F4CA3E4E-3814-4E1C-81A1-76E73E7F0F7B}" dt="2024-12-09T09:00:09.628" v="1485" actId="1076"/>
          <ac:spMkLst>
            <pc:docMk/>
            <pc:sldMk cId="740659356" sldId="7798"/>
            <ac:spMk id="264" creationId="{2F70CE92-B0BC-DB33-113C-292FE9A2B833}"/>
          </ac:spMkLst>
        </pc:spChg>
        <pc:spChg chg="add mod">
          <ac:chgData name="Hyatt, Jacob E CDT 2025" userId="8b9d417a-8c46-4136-87d3-9b6e2d7ca5cb" providerId="ADAL" clId="{F4CA3E4E-3814-4E1C-81A1-76E73E7F0F7B}" dt="2024-12-09T09:00:09.628" v="1485" actId="1076"/>
          <ac:spMkLst>
            <pc:docMk/>
            <pc:sldMk cId="740659356" sldId="7798"/>
            <ac:spMk id="265" creationId="{12963753-8D6D-8E6F-5D3C-5CD137ECBA4D}"/>
          </ac:spMkLst>
        </pc:spChg>
        <pc:spChg chg="add mod">
          <ac:chgData name="Hyatt, Jacob E CDT 2025" userId="8b9d417a-8c46-4136-87d3-9b6e2d7ca5cb" providerId="ADAL" clId="{F4CA3E4E-3814-4E1C-81A1-76E73E7F0F7B}" dt="2024-12-09T09:00:09.628" v="1485" actId="1076"/>
          <ac:spMkLst>
            <pc:docMk/>
            <pc:sldMk cId="740659356" sldId="7798"/>
            <ac:spMk id="266" creationId="{A04EB014-0807-84DE-20F9-0C49E669160C}"/>
          </ac:spMkLst>
        </pc:spChg>
        <pc:spChg chg="add mod">
          <ac:chgData name="Hyatt, Jacob E CDT 2025" userId="8b9d417a-8c46-4136-87d3-9b6e2d7ca5cb" providerId="ADAL" clId="{F4CA3E4E-3814-4E1C-81A1-76E73E7F0F7B}" dt="2024-12-09T09:00:09.628" v="1485" actId="1076"/>
          <ac:spMkLst>
            <pc:docMk/>
            <pc:sldMk cId="740659356" sldId="7798"/>
            <ac:spMk id="267" creationId="{A2E7E3AB-90AC-1D1C-58D0-C8921156AB5E}"/>
          </ac:spMkLst>
        </pc:spChg>
        <pc:spChg chg="add mod">
          <ac:chgData name="Hyatt, Jacob E CDT 2025" userId="8b9d417a-8c46-4136-87d3-9b6e2d7ca5cb" providerId="ADAL" clId="{F4CA3E4E-3814-4E1C-81A1-76E73E7F0F7B}" dt="2024-12-09T09:00:09.628" v="1485" actId="1076"/>
          <ac:spMkLst>
            <pc:docMk/>
            <pc:sldMk cId="740659356" sldId="7798"/>
            <ac:spMk id="268" creationId="{D12F1F71-668F-ED90-F66F-133163860E8F}"/>
          </ac:spMkLst>
        </pc:spChg>
        <pc:spChg chg="add mod">
          <ac:chgData name="Hyatt, Jacob E CDT 2025" userId="8b9d417a-8c46-4136-87d3-9b6e2d7ca5cb" providerId="ADAL" clId="{F4CA3E4E-3814-4E1C-81A1-76E73E7F0F7B}" dt="2024-12-09T09:00:09.628" v="1485" actId="1076"/>
          <ac:spMkLst>
            <pc:docMk/>
            <pc:sldMk cId="740659356" sldId="7798"/>
            <ac:spMk id="269" creationId="{D6ABC531-2400-769A-1BF7-7C3C26CC1733}"/>
          </ac:spMkLst>
        </pc:spChg>
        <pc:spChg chg="add mod">
          <ac:chgData name="Hyatt, Jacob E CDT 2025" userId="8b9d417a-8c46-4136-87d3-9b6e2d7ca5cb" providerId="ADAL" clId="{F4CA3E4E-3814-4E1C-81A1-76E73E7F0F7B}" dt="2024-12-09T09:00:09.628" v="1485" actId="1076"/>
          <ac:spMkLst>
            <pc:docMk/>
            <pc:sldMk cId="740659356" sldId="7798"/>
            <ac:spMk id="270" creationId="{708CD864-571D-4758-4F8A-C72E53E8E4FC}"/>
          </ac:spMkLst>
        </pc:spChg>
        <pc:spChg chg="add mod">
          <ac:chgData name="Hyatt, Jacob E CDT 2025" userId="8b9d417a-8c46-4136-87d3-9b6e2d7ca5cb" providerId="ADAL" clId="{F4CA3E4E-3814-4E1C-81A1-76E73E7F0F7B}" dt="2024-12-09T09:00:09.628" v="1485" actId="1076"/>
          <ac:spMkLst>
            <pc:docMk/>
            <pc:sldMk cId="740659356" sldId="7798"/>
            <ac:spMk id="271" creationId="{D2DA809D-84CF-5DF3-EDF6-90885A982C39}"/>
          </ac:spMkLst>
        </pc:spChg>
        <pc:spChg chg="add mod">
          <ac:chgData name="Hyatt, Jacob E CDT 2025" userId="8b9d417a-8c46-4136-87d3-9b6e2d7ca5cb" providerId="ADAL" clId="{F4CA3E4E-3814-4E1C-81A1-76E73E7F0F7B}" dt="2024-12-09T09:00:09.628" v="1485" actId="1076"/>
          <ac:spMkLst>
            <pc:docMk/>
            <pc:sldMk cId="740659356" sldId="7798"/>
            <ac:spMk id="272" creationId="{0CFAFDFD-6C56-9C6B-8A46-443A2F78E5FC}"/>
          </ac:spMkLst>
        </pc:spChg>
        <pc:spChg chg="add mod">
          <ac:chgData name="Hyatt, Jacob E CDT 2025" userId="8b9d417a-8c46-4136-87d3-9b6e2d7ca5cb" providerId="ADAL" clId="{F4CA3E4E-3814-4E1C-81A1-76E73E7F0F7B}" dt="2024-12-09T09:00:09.628" v="1485" actId="1076"/>
          <ac:spMkLst>
            <pc:docMk/>
            <pc:sldMk cId="740659356" sldId="7798"/>
            <ac:spMk id="273" creationId="{CBA21566-23A9-54E9-1011-C25FF7FDD59E}"/>
          </ac:spMkLst>
        </pc:spChg>
        <pc:spChg chg="add mod">
          <ac:chgData name="Hyatt, Jacob E CDT 2025" userId="8b9d417a-8c46-4136-87d3-9b6e2d7ca5cb" providerId="ADAL" clId="{F4CA3E4E-3814-4E1C-81A1-76E73E7F0F7B}" dt="2024-12-09T09:00:09.628" v="1485" actId="1076"/>
          <ac:spMkLst>
            <pc:docMk/>
            <pc:sldMk cId="740659356" sldId="7798"/>
            <ac:spMk id="274" creationId="{46C40C7D-BB47-8B12-C35B-1A89883C09EC}"/>
          </ac:spMkLst>
        </pc:spChg>
        <pc:spChg chg="add mod">
          <ac:chgData name="Hyatt, Jacob E CDT 2025" userId="8b9d417a-8c46-4136-87d3-9b6e2d7ca5cb" providerId="ADAL" clId="{F4CA3E4E-3814-4E1C-81A1-76E73E7F0F7B}" dt="2024-12-09T09:00:09.628" v="1485" actId="1076"/>
          <ac:spMkLst>
            <pc:docMk/>
            <pc:sldMk cId="740659356" sldId="7798"/>
            <ac:spMk id="275" creationId="{D442F541-AA89-CA09-C808-0F8F66AA6980}"/>
          </ac:spMkLst>
        </pc:spChg>
        <pc:spChg chg="add mod">
          <ac:chgData name="Hyatt, Jacob E CDT 2025" userId="8b9d417a-8c46-4136-87d3-9b6e2d7ca5cb" providerId="ADAL" clId="{F4CA3E4E-3814-4E1C-81A1-76E73E7F0F7B}" dt="2024-12-09T09:00:09.628" v="1485" actId="1076"/>
          <ac:spMkLst>
            <pc:docMk/>
            <pc:sldMk cId="740659356" sldId="7798"/>
            <ac:spMk id="276" creationId="{9CF369A9-CE31-E9E9-1904-C1F1958AD2A3}"/>
          </ac:spMkLst>
        </pc:spChg>
        <pc:spChg chg="add mod">
          <ac:chgData name="Hyatt, Jacob E CDT 2025" userId="8b9d417a-8c46-4136-87d3-9b6e2d7ca5cb" providerId="ADAL" clId="{F4CA3E4E-3814-4E1C-81A1-76E73E7F0F7B}" dt="2024-12-09T09:00:09.628" v="1485" actId="1076"/>
          <ac:spMkLst>
            <pc:docMk/>
            <pc:sldMk cId="740659356" sldId="7798"/>
            <ac:spMk id="277" creationId="{AB0FE06D-9DA2-2F55-FF77-CB8C28F3A01A}"/>
          </ac:spMkLst>
        </pc:spChg>
        <pc:spChg chg="add mod">
          <ac:chgData name="Hyatt, Jacob E CDT 2025" userId="8b9d417a-8c46-4136-87d3-9b6e2d7ca5cb" providerId="ADAL" clId="{F4CA3E4E-3814-4E1C-81A1-76E73E7F0F7B}" dt="2024-12-09T09:00:09.628" v="1485" actId="1076"/>
          <ac:spMkLst>
            <pc:docMk/>
            <pc:sldMk cId="740659356" sldId="7798"/>
            <ac:spMk id="278" creationId="{34FE5AC9-559B-D3F7-2251-48BA7191D685}"/>
          </ac:spMkLst>
        </pc:spChg>
        <pc:spChg chg="add mod">
          <ac:chgData name="Hyatt, Jacob E CDT 2025" userId="8b9d417a-8c46-4136-87d3-9b6e2d7ca5cb" providerId="ADAL" clId="{F4CA3E4E-3814-4E1C-81A1-76E73E7F0F7B}" dt="2024-12-09T09:00:09.628" v="1485" actId="1076"/>
          <ac:spMkLst>
            <pc:docMk/>
            <pc:sldMk cId="740659356" sldId="7798"/>
            <ac:spMk id="279" creationId="{83E2C931-4D21-DB5F-5366-96A530110A80}"/>
          </ac:spMkLst>
        </pc:spChg>
        <pc:spChg chg="add mod">
          <ac:chgData name="Hyatt, Jacob E CDT 2025" userId="8b9d417a-8c46-4136-87d3-9b6e2d7ca5cb" providerId="ADAL" clId="{F4CA3E4E-3814-4E1C-81A1-76E73E7F0F7B}" dt="2024-12-09T09:00:09.628" v="1485" actId="1076"/>
          <ac:spMkLst>
            <pc:docMk/>
            <pc:sldMk cId="740659356" sldId="7798"/>
            <ac:spMk id="280" creationId="{7341EFF2-385F-4094-DE58-DBBC446E381E}"/>
          </ac:spMkLst>
        </pc:spChg>
        <pc:spChg chg="add mod">
          <ac:chgData name="Hyatt, Jacob E CDT 2025" userId="8b9d417a-8c46-4136-87d3-9b6e2d7ca5cb" providerId="ADAL" clId="{F4CA3E4E-3814-4E1C-81A1-76E73E7F0F7B}" dt="2024-12-09T09:00:09.628" v="1485" actId="1076"/>
          <ac:spMkLst>
            <pc:docMk/>
            <pc:sldMk cId="740659356" sldId="7798"/>
            <ac:spMk id="281" creationId="{3622EF19-ED37-AAE4-7757-446E3BA7877B}"/>
          </ac:spMkLst>
        </pc:spChg>
        <pc:spChg chg="add mod">
          <ac:chgData name="Hyatt, Jacob E CDT 2025" userId="8b9d417a-8c46-4136-87d3-9b6e2d7ca5cb" providerId="ADAL" clId="{F4CA3E4E-3814-4E1C-81A1-76E73E7F0F7B}" dt="2024-12-09T09:00:09.628" v="1485" actId="1076"/>
          <ac:spMkLst>
            <pc:docMk/>
            <pc:sldMk cId="740659356" sldId="7798"/>
            <ac:spMk id="282" creationId="{AB23E1EF-E55A-A447-57BB-A54A76E89EF1}"/>
          </ac:spMkLst>
        </pc:spChg>
        <pc:spChg chg="add mod">
          <ac:chgData name="Hyatt, Jacob E CDT 2025" userId="8b9d417a-8c46-4136-87d3-9b6e2d7ca5cb" providerId="ADAL" clId="{F4CA3E4E-3814-4E1C-81A1-76E73E7F0F7B}" dt="2024-12-09T09:00:09.628" v="1485" actId="1076"/>
          <ac:spMkLst>
            <pc:docMk/>
            <pc:sldMk cId="740659356" sldId="7798"/>
            <ac:spMk id="283" creationId="{1E7B3B00-FB66-5CDF-8406-DCB9B19466C4}"/>
          </ac:spMkLst>
        </pc:spChg>
        <pc:spChg chg="add mod">
          <ac:chgData name="Hyatt, Jacob E CDT 2025" userId="8b9d417a-8c46-4136-87d3-9b6e2d7ca5cb" providerId="ADAL" clId="{F4CA3E4E-3814-4E1C-81A1-76E73E7F0F7B}" dt="2024-12-09T09:00:09.628" v="1485" actId="1076"/>
          <ac:spMkLst>
            <pc:docMk/>
            <pc:sldMk cId="740659356" sldId="7798"/>
            <ac:spMk id="284" creationId="{48A6920C-B85A-9B1F-1E5B-C5C97BFCCE8D}"/>
          </ac:spMkLst>
        </pc:spChg>
        <pc:spChg chg="add mod">
          <ac:chgData name="Hyatt, Jacob E CDT 2025" userId="8b9d417a-8c46-4136-87d3-9b6e2d7ca5cb" providerId="ADAL" clId="{F4CA3E4E-3814-4E1C-81A1-76E73E7F0F7B}" dt="2024-12-09T09:00:09.628" v="1485" actId="1076"/>
          <ac:spMkLst>
            <pc:docMk/>
            <pc:sldMk cId="740659356" sldId="7798"/>
            <ac:spMk id="285" creationId="{ACDBEE17-0034-E08F-E2B4-B3F98B9B0F4C}"/>
          </ac:spMkLst>
        </pc:spChg>
        <pc:spChg chg="add mod">
          <ac:chgData name="Hyatt, Jacob E CDT 2025" userId="8b9d417a-8c46-4136-87d3-9b6e2d7ca5cb" providerId="ADAL" clId="{F4CA3E4E-3814-4E1C-81A1-76E73E7F0F7B}" dt="2024-12-09T09:00:09.628" v="1485" actId="1076"/>
          <ac:spMkLst>
            <pc:docMk/>
            <pc:sldMk cId="740659356" sldId="7798"/>
            <ac:spMk id="286" creationId="{DB8A1FBC-F972-EAAB-78D7-C5C5F1D67C3F}"/>
          </ac:spMkLst>
        </pc:spChg>
        <pc:spChg chg="add mod">
          <ac:chgData name="Hyatt, Jacob E CDT 2025" userId="8b9d417a-8c46-4136-87d3-9b6e2d7ca5cb" providerId="ADAL" clId="{F4CA3E4E-3814-4E1C-81A1-76E73E7F0F7B}" dt="2024-12-09T09:00:09.628" v="1485" actId="1076"/>
          <ac:spMkLst>
            <pc:docMk/>
            <pc:sldMk cId="740659356" sldId="7798"/>
            <ac:spMk id="287" creationId="{0A843AF2-4254-B523-5C85-AA99B7F57300}"/>
          </ac:spMkLst>
        </pc:spChg>
        <pc:spChg chg="add mod">
          <ac:chgData name="Hyatt, Jacob E CDT 2025" userId="8b9d417a-8c46-4136-87d3-9b6e2d7ca5cb" providerId="ADAL" clId="{F4CA3E4E-3814-4E1C-81A1-76E73E7F0F7B}" dt="2024-12-09T09:00:09.628" v="1485" actId="1076"/>
          <ac:spMkLst>
            <pc:docMk/>
            <pc:sldMk cId="740659356" sldId="7798"/>
            <ac:spMk id="288" creationId="{443DE73D-671B-32BD-0FA9-F1B78781E93F}"/>
          </ac:spMkLst>
        </pc:spChg>
        <pc:spChg chg="add mod">
          <ac:chgData name="Hyatt, Jacob E CDT 2025" userId="8b9d417a-8c46-4136-87d3-9b6e2d7ca5cb" providerId="ADAL" clId="{F4CA3E4E-3814-4E1C-81A1-76E73E7F0F7B}" dt="2024-12-09T09:00:09.628" v="1485" actId="1076"/>
          <ac:spMkLst>
            <pc:docMk/>
            <pc:sldMk cId="740659356" sldId="7798"/>
            <ac:spMk id="289" creationId="{90BE9DF8-7E72-0ED0-C6C7-6A209B40CDCC}"/>
          </ac:spMkLst>
        </pc:spChg>
        <pc:spChg chg="add mod">
          <ac:chgData name="Hyatt, Jacob E CDT 2025" userId="8b9d417a-8c46-4136-87d3-9b6e2d7ca5cb" providerId="ADAL" clId="{F4CA3E4E-3814-4E1C-81A1-76E73E7F0F7B}" dt="2024-12-09T09:00:09.628" v="1485" actId="1076"/>
          <ac:spMkLst>
            <pc:docMk/>
            <pc:sldMk cId="740659356" sldId="7798"/>
            <ac:spMk id="290" creationId="{10CCFDF3-A3E3-92A9-CCE1-DB7021258EE3}"/>
          </ac:spMkLst>
        </pc:spChg>
        <pc:spChg chg="add mod">
          <ac:chgData name="Hyatt, Jacob E CDT 2025" userId="8b9d417a-8c46-4136-87d3-9b6e2d7ca5cb" providerId="ADAL" clId="{F4CA3E4E-3814-4E1C-81A1-76E73E7F0F7B}" dt="2024-12-09T09:00:09.628" v="1485" actId="1076"/>
          <ac:spMkLst>
            <pc:docMk/>
            <pc:sldMk cId="740659356" sldId="7798"/>
            <ac:spMk id="291" creationId="{598713D8-F407-CB3B-6C81-70F23843D471}"/>
          </ac:spMkLst>
        </pc:spChg>
        <pc:spChg chg="add mod">
          <ac:chgData name="Hyatt, Jacob E CDT 2025" userId="8b9d417a-8c46-4136-87d3-9b6e2d7ca5cb" providerId="ADAL" clId="{F4CA3E4E-3814-4E1C-81A1-76E73E7F0F7B}" dt="2024-12-09T09:00:09.628" v="1485" actId="1076"/>
          <ac:spMkLst>
            <pc:docMk/>
            <pc:sldMk cId="740659356" sldId="7798"/>
            <ac:spMk id="292" creationId="{2BA36DAD-C8F0-763E-2948-0C6388132702}"/>
          </ac:spMkLst>
        </pc:spChg>
        <pc:spChg chg="add mod">
          <ac:chgData name="Hyatt, Jacob E CDT 2025" userId="8b9d417a-8c46-4136-87d3-9b6e2d7ca5cb" providerId="ADAL" clId="{F4CA3E4E-3814-4E1C-81A1-76E73E7F0F7B}" dt="2024-12-09T09:00:09.628" v="1485" actId="1076"/>
          <ac:spMkLst>
            <pc:docMk/>
            <pc:sldMk cId="740659356" sldId="7798"/>
            <ac:spMk id="293" creationId="{BEC0C80F-10D3-7284-CBBC-8BA85D5C8C6D}"/>
          </ac:spMkLst>
        </pc:spChg>
        <pc:spChg chg="add mod">
          <ac:chgData name="Hyatt, Jacob E CDT 2025" userId="8b9d417a-8c46-4136-87d3-9b6e2d7ca5cb" providerId="ADAL" clId="{F4CA3E4E-3814-4E1C-81A1-76E73E7F0F7B}" dt="2024-12-09T09:00:09.628" v="1485" actId="1076"/>
          <ac:spMkLst>
            <pc:docMk/>
            <pc:sldMk cId="740659356" sldId="7798"/>
            <ac:spMk id="294" creationId="{6A6D5070-394D-87AA-F44F-153C879E1B5D}"/>
          </ac:spMkLst>
        </pc:spChg>
        <pc:spChg chg="add mod">
          <ac:chgData name="Hyatt, Jacob E CDT 2025" userId="8b9d417a-8c46-4136-87d3-9b6e2d7ca5cb" providerId="ADAL" clId="{F4CA3E4E-3814-4E1C-81A1-76E73E7F0F7B}" dt="2024-12-09T09:00:09.628" v="1485" actId="1076"/>
          <ac:spMkLst>
            <pc:docMk/>
            <pc:sldMk cId="740659356" sldId="7798"/>
            <ac:spMk id="295" creationId="{F6FC9E6A-124F-0098-A68C-EC62D81F6758}"/>
          </ac:spMkLst>
        </pc:spChg>
        <pc:spChg chg="add mod">
          <ac:chgData name="Hyatt, Jacob E CDT 2025" userId="8b9d417a-8c46-4136-87d3-9b6e2d7ca5cb" providerId="ADAL" clId="{F4CA3E4E-3814-4E1C-81A1-76E73E7F0F7B}" dt="2024-12-09T09:00:09.628" v="1485" actId="1076"/>
          <ac:spMkLst>
            <pc:docMk/>
            <pc:sldMk cId="740659356" sldId="7798"/>
            <ac:spMk id="296" creationId="{49C8EF87-6C41-F30D-42D2-31F3DCE74D2F}"/>
          </ac:spMkLst>
        </pc:spChg>
        <pc:spChg chg="add mod">
          <ac:chgData name="Hyatt, Jacob E CDT 2025" userId="8b9d417a-8c46-4136-87d3-9b6e2d7ca5cb" providerId="ADAL" clId="{F4CA3E4E-3814-4E1C-81A1-76E73E7F0F7B}" dt="2024-12-09T09:00:09.628" v="1485" actId="1076"/>
          <ac:spMkLst>
            <pc:docMk/>
            <pc:sldMk cId="740659356" sldId="7798"/>
            <ac:spMk id="297" creationId="{C50C2875-7F38-27CF-3027-2E125568A0B5}"/>
          </ac:spMkLst>
        </pc:spChg>
        <pc:spChg chg="add mod">
          <ac:chgData name="Hyatt, Jacob E CDT 2025" userId="8b9d417a-8c46-4136-87d3-9b6e2d7ca5cb" providerId="ADAL" clId="{F4CA3E4E-3814-4E1C-81A1-76E73E7F0F7B}" dt="2024-12-09T09:00:09.628" v="1485" actId="1076"/>
          <ac:spMkLst>
            <pc:docMk/>
            <pc:sldMk cId="740659356" sldId="7798"/>
            <ac:spMk id="298" creationId="{D8CC6CF4-54B7-20B0-C394-7777BE9F8D29}"/>
          </ac:spMkLst>
        </pc:spChg>
        <pc:spChg chg="add mod">
          <ac:chgData name="Hyatt, Jacob E CDT 2025" userId="8b9d417a-8c46-4136-87d3-9b6e2d7ca5cb" providerId="ADAL" clId="{F4CA3E4E-3814-4E1C-81A1-76E73E7F0F7B}" dt="2024-12-09T09:00:09.628" v="1485" actId="1076"/>
          <ac:spMkLst>
            <pc:docMk/>
            <pc:sldMk cId="740659356" sldId="7798"/>
            <ac:spMk id="299" creationId="{C1095121-523A-1E8F-0836-E0413FCECADF}"/>
          </ac:spMkLst>
        </pc:spChg>
        <pc:spChg chg="add mod">
          <ac:chgData name="Hyatt, Jacob E CDT 2025" userId="8b9d417a-8c46-4136-87d3-9b6e2d7ca5cb" providerId="ADAL" clId="{F4CA3E4E-3814-4E1C-81A1-76E73E7F0F7B}" dt="2024-12-09T09:00:09.628" v="1485" actId="1076"/>
          <ac:spMkLst>
            <pc:docMk/>
            <pc:sldMk cId="740659356" sldId="7798"/>
            <ac:spMk id="300" creationId="{E4D70096-7DFE-34F3-28BE-E1BEB21A49D5}"/>
          </ac:spMkLst>
        </pc:spChg>
        <pc:spChg chg="add mod">
          <ac:chgData name="Hyatt, Jacob E CDT 2025" userId="8b9d417a-8c46-4136-87d3-9b6e2d7ca5cb" providerId="ADAL" clId="{F4CA3E4E-3814-4E1C-81A1-76E73E7F0F7B}" dt="2024-12-09T09:00:09.628" v="1485" actId="1076"/>
          <ac:spMkLst>
            <pc:docMk/>
            <pc:sldMk cId="740659356" sldId="7798"/>
            <ac:spMk id="301" creationId="{DB2739B9-FA8A-D2DF-4D58-AD56C1832DFC}"/>
          </ac:spMkLst>
        </pc:spChg>
        <pc:spChg chg="add mod">
          <ac:chgData name="Hyatt, Jacob E CDT 2025" userId="8b9d417a-8c46-4136-87d3-9b6e2d7ca5cb" providerId="ADAL" clId="{F4CA3E4E-3814-4E1C-81A1-76E73E7F0F7B}" dt="2024-12-09T09:00:09.628" v="1485" actId="1076"/>
          <ac:spMkLst>
            <pc:docMk/>
            <pc:sldMk cId="740659356" sldId="7798"/>
            <ac:spMk id="302" creationId="{B65B7DFB-6E71-6FE5-5FE8-2CFC2B3EF54E}"/>
          </ac:spMkLst>
        </pc:spChg>
        <pc:spChg chg="add mod">
          <ac:chgData name="Hyatt, Jacob E CDT 2025" userId="8b9d417a-8c46-4136-87d3-9b6e2d7ca5cb" providerId="ADAL" clId="{F4CA3E4E-3814-4E1C-81A1-76E73E7F0F7B}" dt="2024-12-09T09:00:09.628" v="1485" actId="1076"/>
          <ac:spMkLst>
            <pc:docMk/>
            <pc:sldMk cId="740659356" sldId="7798"/>
            <ac:spMk id="303" creationId="{9D0C3F02-3648-D49B-02E4-245A8B98C0F5}"/>
          </ac:spMkLst>
        </pc:spChg>
        <pc:spChg chg="add mod">
          <ac:chgData name="Hyatt, Jacob E CDT 2025" userId="8b9d417a-8c46-4136-87d3-9b6e2d7ca5cb" providerId="ADAL" clId="{F4CA3E4E-3814-4E1C-81A1-76E73E7F0F7B}" dt="2024-12-09T09:00:09.628" v="1485" actId="1076"/>
          <ac:spMkLst>
            <pc:docMk/>
            <pc:sldMk cId="740659356" sldId="7798"/>
            <ac:spMk id="304" creationId="{5E6A34B1-49DF-032D-E1C8-76D9B456B46E}"/>
          </ac:spMkLst>
        </pc:spChg>
        <pc:spChg chg="add mod">
          <ac:chgData name="Hyatt, Jacob E CDT 2025" userId="8b9d417a-8c46-4136-87d3-9b6e2d7ca5cb" providerId="ADAL" clId="{F4CA3E4E-3814-4E1C-81A1-76E73E7F0F7B}" dt="2024-12-09T09:00:09.628" v="1485" actId="1076"/>
          <ac:spMkLst>
            <pc:docMk/>
            <pc:sldMk cId="740659356" sldId="7798"/>
            <ac:spMk id="305" creationId="{25A4AF63-FE2F-CE8D-6915-747D9B4E9E2D}"/>
          </ac:spMkLst>
        </pc:spChg>
        <pc:spChg chg="add mod">
          <ac:chgData name="Hyatt, Jacob E CDT 2025" userId="8b9d417a-8c46-4136-87d3-9b6e2d7ca5cb" providerId="ADAL" clId="{F4CA3E4E-3814-4E1C-81A1-76E73E7F0F7B}" dt="2024-12-09T09:00:09.628" v="1485" actId="1076"/>
          <ac:spMkLst>
            <pc:docMk/>
            <pc:sldMk cId="740659356" sldId="7798"/>
            <ac:spMk id="306" creationId="{BA4359AD-6D55-9E2F-88EF-59E286B415FD}"/>
          </ac:spMkLst>
        </pc:spChg>
        <pc:spChg chg="add mod">
          <ac:chgData name="Hyatt, Jacob E CDT 2025" userId="8b9d417a-8c46-4136-87d3-9b6e2d7ca5cb" providerId="ADAL" clId="{F4CA3E4E-3814-4E1C-81A1-76E73E7F0F7B}" dt="2024-12-09T09:00:09.628" v="1485" actId="1076"/>
          <ac:spMkLst>
            <pc:docMk/>
            <pc:sldMk cId="740659356" sldId="7798"/>
            <ac:spMk id="307" creationId="{3E409CB4-2B2E-9E21-68B8-748A9E767451}"/>
          </ac:spMkLst>
        </pc:spChg>
        <pc:spChg chg="add mod">
          <ac:chgData name="Hyatt, Jacob E CDT 2025" userId="8b9d417a-8c46-4136-87d3-9b6e2d7ca5cb" providerId="ADAL" clId="{F4CA3E4E-3814-4E1C-81A1-76E73E7F0F7B}" dt="2024-12-09T09:00:09.628" v="1485" actId="1076"/>
          <ac:spMkLst>
            <pc:docMk/>
            <pc:sldMk cId="740659356" sldId="7798"/>
            <ac:spMk id="308" creationId="{3B607FA5-E9C5-F873-CFE5-5E3A60C8F574}"/>
          </ac:spMkLst>
        </pc:spChg>
        <pc:spChg chg="add mod">
          <ac:chgData name="Hyatt, Jacob E CDT 2025" userId="8b9d417a-8c46-4136-87d3-9b6e2d7ca5cb" providerId="ADAL" clId="{F4CA3E4E-3814-4E1C-81A1-76E73E7F0F7B}" dt="2024-12-09T09:00:09.628" v="1485" actId="1076"/>
          <ac:spMkLst>
            <pc:docMk/>
            <pc:sldMk cId="740659356" sldId="7798"/>
            <ac:spMk id="309" creationId="{44179C47-533B-E1E2-1077-765A32238268}"/>
          </ac:spMkLst>
        </pc:spChg>
        <pc:spChg chg="add mod">
          <ac:chgData name="Hyatt, Jacob E CDT 2025" userId="8b9d417a-8c46-4136-87d3-9b6e2d7ca5cb" providerId="ADAL" clId="{F4CA3E4E-3814-4E1C-81A1-76E73E7F0F7B}" dt="2024-12-09T09:00:09.628" v="1485" actId="1076"/>
          <ac:spMkLst>
            <pc:docMk/>
            <pc:sldMk cId="740659356" sldId="7798"/>
            <ac:spMk id="310" creationId="{82582DBA-D2D1-AB6B-7B03-EB290C376A57}"/>
          </ac:spMkLst>
        </pc:spChg>
        <pc:spChg chg="add mod">
          <ac:chgData name="Hyatt, Jacob E CDT 2025" userId="8b9d417a-8c46-4136-87d3-9b6e2d7ca5cb" providerId="ADAL" clId="{F4CA3E4E-3814-4E1C-81A1-76E73E7F0F7B}" dt="2024-12-09T09:00:09.628" v="1485" actId="1076"/>
          <ac:spMkLst>
            <pc:docMk/>
            <pc:sldMk cId="740659356" sldId="7798"/>
            <ac:spMk id="311" creationId="{6F1DF187-946E-C0B9-9E78-9DD760D49D16}"/>
          </ac:spMkLst>
        </pc:spChg>
        <pc:spChg chg="add mod">
          <ac:chgData name="Hyatt, Jacob E CDT 2025" userId="8b9d417a-8c46-4136-87d3-9b6e2d7ca5cb" providerId="ADAL" clId="{F4CA3E4E-3814-4E1C-81A1-76E73E7F0F7B}" dt="2024-12-09T09:00:09.628" v="1485" actId="1076"/>
          <ac:spMkLst>
            <pc:docMk/>
            <pc:sldMk cId="740659356" sldId="7798"/>
            <ac:spMk id="312" creationId="{44BE2EB7-B911-45D6-EF54-74595B042FBE}"/>
          </ac:spMkLst>
        </pc:spChg>
        <pc:spChg chg="add mod">
          <ac:chgData name="Hyatt, Jacob E CDT 2025" userId="8b9d417a-8c46-4136-87d3-9b6e2d7ca5cb" providerId="ADAL" clId="{F4CA3E4E-3814-4E1C-81A1-76E73E7F0F7B}" dt="2024-12-09T09:00:09.628" v="1485" actId="1076"/>
          <ac:spMkLst>
            <pc:docMk/>
            <pc:sldMk cId="740659356" sldId="7798"/>
            <ac:spMk id="313" creationId="{6D1801AA-4C73-7956-8954-985F86D86C25}"/>
          </ac:spMkLst>
        </pc:spChg>
        <pc:spChg chg="add mod">
          <ac:chgData name="Hyatt, Jacob E CDT 2025" userId="8b9d417a-8c46-4136-87d3-9b6e2d7ca5cb" providerId="ADAL" clId="{F4CA3E4E-3814-4E1C-81A1-76E73E7F0F7B}" dt="2024-12-09T09:00:09.628" v="1485" actId="1076"/>
          <ac:spMkLst>
            <pc:docMk/>
            <pc:sldMk cId="740659356" sldId="7798"/>
            <ac:spMk id="314" creationId="{969B56BC-F66A-1191-6E8E-A0A0BDFB4138}"/>
          </ac:spMkLst>
        </pc:spChg>
        <pc:spChg chg="add mod">
          <ac:chgData name="Hyatt, Jacob E CDT 2025" userId="8b9d417a-8c46-4136-87d3-9b6e2d7ca5cb" providerId="ADAL" clId="{F4CA3E4E-3814-4E1C-81A1-76E73E7F0F7B}" dt="2024-12-09T09:00:09.628" v="1485" actId="1076"/>
          <ac:spMkLst>
            <pc:docMk/>
            <pc:sldMk cId="740659356" sldId="7798"/>
            <ac:spMk id="315" creationId="{5A9334F1-03A2-DAEE-8580-11C37F28710E}"/>
          </ac:spMkLst>
        </pc:spChg>
        <pc:spChg chg="add mod">
          <ac:chgData name="Hyatt, Jacob E CDT 2025" userId="8b9d417a-8c46-4136-87d3-9b6e2d7ca5cb" providerId="ADAL" clId="{F4CA3E4E-3814-4E1C-81A1-76E73E7F0F7B}" dt="2024-12-09T09:00:09.628" v="1485" actId="1076"/>
          <ac:spMkLst>
            <pc:docMk/>
            <pc:sldMk cId="740659356" sldId="7798"/>
            <ac:spMk id="316" creationId="{A2855BA3-F429-EA73-ED46-E83E35376419}"/>
          </ac:spMkLst>
        </pc:spChg>
        <pc:spChg chg="add mod">
          <ac:chgData name="Hyatt, Jacob E CDT 2025" userId="8b9d417a-8c46-4136-87d3-9b6e2d7ca5cb" providerId="ADAL" clId="{F4CA3E4E-3814-4E1C-81A1-76E73E7F0F7B}" dt="2024-12-09T09:00:09.628" v="1485" actId="1076"/>
          <ac:spMkLst>
            <pc:docMk/>
            <pc:sldMk cId="740659356" sldId="7798"/>
            <ac:spMk id="317" creationId="{424ABB26-A2A1-7829-8166-885DF43CFB40}"/>
          </ac:spMkLst>
        </pc:spChg>
        <pc:spChg chg="add mod">
          <ac:chgData name="Hyatt, Jacob E CDT 2025" userId="8b9d417a-8c46-4136-87d3-9b6e2d7ca5cb" providerId="ADAL" clId="{F4CA3E4E-3814-4E1C-81A1-76E73E7F0F7B}" dt="2024-12-09T09:00:09.628" v="1485" actId="1076"/>
          <ac:spMkLst>
            <pc:docMk/>
            <pc:sldMk cId="740659356" sldId="7798"/>
            <ac:spMk id="318" creationId="{3014E20E-8D13-0FF3-69A9-137CB5E285E8}"/>
          </ac:spMkLst>
        </pc:spChg>
        <pc:spChg chg="add mod">
          <ac:chgData name="Hyatt, Jacob E CDT 2025" userId="8b9d417a-8c46-4136-87d3-9b6e2d7ca5cb" providerId="ADAL" clId="{F4CA3E4E-3814-4E1C-81A1-76E73E7F0F7B}" dt="2024-12-09T09:00:09.628" v="1485" actId="1076"/>
          <ac:spMkLst>
            <pc:docMk/>
            <pc:sldMk cId="740659356" sldId="7798"/>
            <ac:spMk id="319" creationId="{D318EADE-648C-50D1-E769-D5FFBEDEEE0F}"/>
          </ac:spMkLst>
        </pc:spChg>
        <pc:spChg chg="add mod">
          <ac:chgData name="Hyatt, Jacob E CDT 2025" userId="8b9d417a-8c46-4136-87d3-9b6e2d7ca5cb" providerId="ADAL" clId="{F4CA3E4E-3814-4E1C-81A1-76E73E7F0F7B}" dt="2024-12-09T09:00:09.628" v="1485" actId="1076"/>
          <ac:spMkLst>
            <pc:docMk/>
            <pc:sldMk cId="740659356" sldId="7798"/>
            <ac:spMk id="320" creationId="{2FD88DE5-C63C-801C-AF21-D3CAC9DB221C}"/>
          </ac:spMkLst>
        </pc:spChg>
        <pc:spChg chg="add mod">
          <ac:chgData name="Hyatt, Jacob E CDT 2025" userId="8b9d417a-8c46-4136-87d3-9b6e2d7ca5cb" providerId="ADAL" clId="{F4CA3E4E-3814-4E1C-81A1-76E73E7F0F7B}" dt="2024-12-09T09:00:09.628" v="1485" actId="1076"/>
          <ac:spMkLst>
            <pc:docMk/>
            <pc:sldMk cId="740659356" sldId="7798"/>
            <ac:spMk id="321" creationId="{B3949800-F4D0-89D5-A1BE-894289F9B3B1}"/>
          </ac:spMkLst>
        </pc:spChg>
        <pc:spChg chg="add mod">
          <ac:chgData name="Hyatt, Jacob E CDT 2025" userId="8b9d417a-8c46-4136-87d3-9b6e2d7ca5cb" providerId="ADAL" clId="{F4CA3E4E-3814-4E1C-81A1-76E73E7F0F7B}" dt="2024-12-09T09:00:09.628" v="1485" actId="1076"/>
          <ac:spMkLst>
            <pc:docMk/>
            <pc:sldMk cId="740659356" sldId="7798"/>
            <ac:spMk id="322" creationId="{98D5424C-12E4-EBBB-AF05-6D3B41D8B6F4}"/>
          </ac:spMkLst>
        </pc:spChg>
        <pc:spChg chg="add mod">
          <ac:chgData name="Hyatt, Jacob E CDT 2025" userId="8b9d417a-8c46-4136-87d3-9b6e2d7ca5cb" providerId="ADAL" clId="{F4CA3E4E-3814-4E1C-81A1-76E73E7F0F7B}" dt="2024-12-09T09:00:09.628" v="1485" actId="1076"/>
          <ac:spMkLst>
            <pc:docMk/>
            <pc:sldMk cId="740659356" sldId="7798"/>
            <ac:spMk id="323" creationId="{E1CA1470-F835-5783-73D6-DFCC98984305}"/>
          </ac:spMkLst>
        </pc:spChg>
        <pc:spChg chg="add mod">
          <ac:chgData name="Hyatt, Jacob E CDT 2025" userId="8b9d417a-8c46-4136-87d3-9b6e2d7ca5cb" providerId="ADAL" clId="{F4CA3E4E-3814-4E1C-81A1-76E73E7F0F7B}" dt="2024-12-09T09:00:09.628" v="1485" actId="1076"/>
          <ac:spMkLst>
            <pc:docMk/>
            <pc:sldMk cId="740659356" sldId="7798"/>
            <ac:spMk id="324" creationId="{165FC294-0300-9BED-061C-D39E2FBE2F8A}"/>
          </ac:spMkLst>
        </pc:spChg>
        <pc:spChg chg="add mod">
          <ac:chgData name="Hyatt, Jacob E CDT 2025" userId="8b9d417a-8c46-4136-87d3-9b6e2d7ca5cb" providerId="ADAL" clId="{F4CA3E4E-3814-4E1C-81A1-76E73E7F0F7B}" dt="2024-12-09T09:00:09.628" v="1485" actId="1076"/>
          <ac:spMkLst>
            <pc:docMk/>
            <pc:sldMk cId="740659356" sldId="7798"/>
            <ac:spMk id="325" creationId="{F4C19428-622A-8D34-565E-8FE051890A1E}"/>
          </ac:spMkLst>
        </pc:spChg>
        <pc:spChg chg="add mod">
          <ac:chgData name="Hyatt, Jacob E CDT 2025" userId="8b9d417a-8c46-4136-87d3-9b6e2d7ca5cb" providerId="ADAL" clId="{F4CA3E4E-3814-4E1C-81A1-76E73E7F0F7B}" dt="2024-12-09T09:00:09.628" v="1485" actId="1076"/>
          <ac:spMkLst>
            <pc:docMk/>
            <pc:sldMk cId="740659356" sldId="7798"/>
            <ac:spMk id="326" creationId="{407618D9-1371-E89A-ABF4-3BCA101A1E58}"/>
          </ac:spMkLst>
        </pc:spChg>
        <pc:spChg chg="add mod">
          <ac:chgData name="Hyatt, Jacob E CDT 2025" userId="8b9d417a-8c46-4136-87d3-9b6e2d7ca5cb" providerId="ADAL" clId="{F4CA3E4E-3814-4E1C-81A1-76E73E7F0F7B}" dt="2024-12-09T09:00:09.628" v="1485" actId="1076"/>
          <ac:spMkLst>
            <pc:docMk/>
            <pc:sldMk cId="740659356" sldId="7798"/>
            <ac:spMk id="327" creationId="{596E78F9-4DC6-0316-1DFC-F039479A3929}"/>
          </ac:spMkLst>
        </pc:spChg>
        <pc:spChg chg="add mod">
          <ac:chgData name="Hyatt, Jacob E CDT 2025" userId="8b9d417a-8c46-4136-87d3-9b6e2d7ca5cb" providerId="ADAL" clId="{F4CA3E4E-3814-4E1C-81A1-76E73E7F0F7B}" dt="2024-12-09T09:00:09.628" v="1485" actId="1076"/>
          <ac:spMkLst>
            <pc:docMk/>
            <pc:sldMk cId="740659356" sldId="7798"/>
            <ac:spMk id="328" creationId="{80CD733B-9F58-1D7D-D65B-28BA95F9FF4A}"/>
          </ac:spMkLst>
        </pc:spChg>
        <pc:spChg chg="add mod">
          <ac:chgData name="Hyatt, Jacob E CDT 2025" userId="8b9d417a-8c46-4136-87d3-9b6e2d7ca5cb" providerId="ADAL" clId="{F4CA3E4E-3814-4E1C-81A1-76E73E7F0F7B}" dt="2024-12-09T09:00:09.628" v="1485" actId="1076"/>
          <ac:spMkLst>
            <pc:docMk/>
            <pc:sldMk cId="740659356" sldId="7798"/>
            <ac:spMk id="329" creationId="{79512C09-F37B-4D49-6B8F-C1D9966127CA}"/>
          </ac:spMkLst>
        </pc:spChg>
        <pc:spChg chg="add mod">
          <ac:chgData name="Hyatt, Jacob E CDT 2025" userId="8b9d417a-8c46-4136-87d3-9b6e2d7ca5cb" providerId="ADAL" clId="{F4CA3E4E-3814-4E1C-81A1-76E73E7F0F7B}" dt="2024-12-09T09:00:09.628" v="1485" actId="1076"/>
          <ac:spMkLst>
            <pc:docMk/>
            <pc:sldMk cId="740659356" sldId="7798"/>
            <ac:spMk id="330" creationId="{ADA85CBD-D0AE-E189-5D0F-01E63A8A279F}"/>
          </ac:spMkLst>
        </pc:spChg>
        <pc:spChg chg="add mod">
          <ac:chgData name="Hyatt, Jacob E CDT 2025" userId="8b9d417a-8c46-4136-87d3-9b6e2d7ca5cb" providerId="ADAL" clId="{F4CA3E4E-3814-4E1C-81A1-76E73E7F0F7B}" dt="2024-12-09T09:00:09.628" v="1485" actId="1076"/>
          <ac:spMkLst>
            <pc:docMk/>
            <pc:sldMk cId="740659356" sldId="7798"/>
            <ac:spMk id="331" creationId="{DAD303A9-FDE1-8BB0-5B4F-A5902935E1FF}"/>
          </ac:spMkLst>
        </pc:spChg>
        <pc:spChg chg="add mod">
          <ac:chgData name="Hyatt, Jacob E CDT 2025" userId="8b9d417a-8c46-4136-87d3-9b6e2d7ca5cb" providerId="ADAL" clId="{F4CA3E4E-3814-4E1C-81A1-76E73E7F0F7B}" dt="2024-12-09T09:00:09.628" v="1485" actId="1076"/>
          <ac:spMkLst>
            <pc:docMk/>
            <pc:sldMk cId="740659356" sldId="7798"/>
            <ac:spMk id="332" creationId="{396AAF73-8C6F-C002-7D1D-4A4060C52B55}"/>
          </ac:spMkLst>
        </pc:spChg>
        <pc:spChg chg="add mod">
          <ac:chgData name="Hyatt, Jacob E CDT 2025" userId="8b9d417a-8c46-4136-87d3-9b6e2d7ca5cb" providerId="ADAL" clId="{F4CA3E4E-3814-4E1C-81A1-76E73E7F0F7B}" dt="2024-12-09T09:00:09.628" v="1485" actId="1076"/>
          <ac:spMkLst>
            <pc:docMk/>
            <pc:sldMk cId="740659356" sldId="7798"/>
            <ac:spMk id="333" creationId="{0DE7DA05-FBF0-CAAC-D9AB-FD3CBCDA940B}"/>
          </ac:spMkLst>
        </pc:spChg>
        <pc:spChg chg="add mod">
          <ac:chgData name="Hyatt, Jacob E CDT 2025" userId="8b9d417a-8c46-4136-87d3-9b6e2d7ca5cb" providerId="ADAL" clId="{F4CA3E4E-3814-4E1C-81A1-76E73E7F0F7B}" dt="2024-12-09T09:00:09.628" v="1485" actId="1076"/>
          <ac:spMkLst>
            <pc:docMk/>
            <pc:sldMk cId="740659356" sldId="7798"/>
            <ac:spMk id="334" creationId="{08E1F854-53FA-1711-F9B3-1528EBC063A3}"/>
          </ac:spMkLst>
        </pc:spChg>
        <pc:spChg chg="add mod">
          <ac:chgData name="Hyatt, Jacob E CDT 2025" userId="8b9d417a-8c46-4136-87d3-9b6e2d7ca5cb" providerId="ADAL" clId="{F4CA3E4E-3814-4E1C-81A1-76E73E7F0F7B}" dt="2024-12-09T09:00:09.628" v="1485" actId="1076"/>
          <ac:spMkLst>
            <pc:docMk/>
            <pc:sldMk cId="740659356" sldId="7798"/>
            <ac:spMk id="335" creationId="{690FDA92-8999-A12B-2D07-286548DA3500}"/>
          </ac:spMkLst>
        </pc:spChg>
        <pc:spChg chg="add mod">
          <ac:chgData name="Hyatt, Jacob E CDT 2025" userId="8b9d417a-8c46-4136-87d3-9b6e2d7ca5cb" providerId="ADAL" clId="{F4CA3E4E-3814-4E1C-81A1-76E73E7F0F7B}" dt="2024-12-09T09:00:09.628" v="1485" actId="1076"/>
          <ac:spMkLst>
            <pc:docMk/>
            <pc:sldMk cId="740659356" sldId="7798"/>
            <ac:spMk id="336" creationId="{A15A2732-FC2E-248B-2A09-9DA9037BAF81}"/>
          </ac:spMkLst>
        </pc:spChg>
        <pc:spChg chg="add mod">
          <ac:chgData name="Hyatt, Jacob E CDT 2025" userId="8b9d417a-8c46-4136-87d3-9b6e2d7ca5cb" providerId="ADAL" clId="{F4CA3E4E-3814-4E1C-81A1-76E73E7F0F7B}" dt="2024-12-09T09:00:09.628" v="1485" actId="1076"/>
          <ac:spMkLst>
            <pc:docMk/>
            <pc:sldMk cId="740659356" sldId="7798"/>
            <ac:spMk id="337" creationId="{8AD28BB6-E3AC-1754-3BCF-8618BB754286}"/>
          </ac:spMkLst>
        </pc:spChg>
        <pc:spChg chg="add mod">
          <ac:chgData name="Hyatt, Jacob E CDT 2025" userId="8b9d417a-8c46-4136-87d3-9b6e2d7ca5cb" providerId="ADAL" clId="{F4CA3E4E-3814-4E1C-81A1-76E73E7F0F7B}" dt="2024-12-09T09:00:09.628" v="1485" actId="1076"/>
          <ac:spMkLst>
            <pc:docMk/>
            <pc:sldMk cId="740659356" sldId="7798"/>
            <ac:spMk id="338" creationId="{1BE3AD6F-CC6A-30A4-32AD-406145389D56}"/>
          </ac:spMkLst>
        </pc:spChg>
        <pc:spChg chg="add mod">
          <ac:chgData name="Hyatt, Jacob E CDT 2025" userId="8b9d417a-8c46-4136-87d3-9b6e2d7ca5cb" providerId="ADAL" clId="{F4CA3E4E-3814-4E1C-81A1-76E73E7F0F7B}" dt="2024-12-09T09:00:09.628" v="1485" actId="1076"/>
          <ac:spMkLst>
            <pc:docMk/>
            <pc:sldMk cId="740659356" sldId="7798"/>
            <ac:spMk id="339" creationId="{AB2AAFEB-D9DE-6272-C74F-D124BA1990E1}"/>
          </ac:spMkLst>
        </pc:spChg>
        <pc:spChg chg="add mod">
          <ac:chgData name="Hyatt, Jacob E CDT 2025" userId="8b9d417a-8c46-4136-87d3-9b6e2d7ca5cb" providerId="ADAL" clId="{F4CA3E4E-3814-4E1C-81A1-76E73E7F0F7B}" dt="2024-12-09T09:00:09.628" v="1485" actId="1076"/>
          <ac:spMkLst>
            <pc:docMk/>
            <pc:sldMk cId="740659356" sldId="7798"/>
            <ac:spMk id="340" creationId="{5ACFF474-2AA4-E4BB-B674-1BF23528770F}"/>
          </ac:spMkLst>
        </pc:spChg>
        <pc:spChg chg="add mod">
          <ac:chgData name="Hyatt, Jacob E CDT 2025" userId="8b9d417a-8c46-4136-87d3-9b6e2d7ca5cb" providerId="ADAL" clId="{F4CA3E4E-3814-4E1C-81A1-76E73E7F0F7B}" dt="2024-12-09T09:00:09.628" v="1485" actId="1076"/>
          <ac:spMkLst>
            <pc:docMk/>
            <pc:sldMk cId="740659356" sldId="7798"/>
            <ac:spMk id="341" creationId="{5100CBE2-63BC-2839-17E4-FDB8CA3676FF}"/>
          </ac:spMkLst>
        </pc:spChg>
        <pc:spChg chg="add mod">
          <ac:chgData name="Hyatt, Jacob E CDT 2025" userId="8b9d417a-8c46-4136-87d3-9b6e2d7ca5cb" providerId="ADAL" clId="{F4CA3E4E-3814-4E1C-81A1-76E73E7F0F7B}" dt="2024-12-09T09:00:09.628" v="1485" actId="1076"/>
          <ac:spMkLst>
            <pc:docMk/>
            <pc:sldMk cId="740659356" sldId="7798"/>
            <ac:spMk id="342" creationId="{239EE88B-006E-CCC2-2C1E-7902C30D971F}"/>
          </ac:spMkLst>
        </pc:spChg>
        <pc:spChg chg="add mod">
          <ac:chgData name="Hyatt, Jacob E CDT 2025" userId="8b9d417a-8c46-4136-87d3-9b6e2d7ca5cb" providerId="ADAL" clId="{F4CA3E4E-3814-4E1C-81A1-76E73E7F0F7B}" dt="2024-12-09T09:00:09.628" v="1485" actId="1076"/>
          <ac:spMkLst>
            <pc:docMk/>
            <pc:sldMk cId="740659356" sldId="7798"/>
            <ac:spMk id="343" creationId="{D97B4F3D-59AA-7936-D45A-ACA8D5E5480F}"/>
          </ac:spMkLst>
        </pc:spChg>
        <pc:spChg chg="add mod">
          <ac:chgData name="Hyatt, Jacob E CDT 2025" userId="8b9d417a-8c46-4136-87d3-9b6e2d7ca5cb" providerId="ADAL" clId="{F4CA3E4E-3814-4E1C-81A1-76E73E7F0F7B}" dt="2024-12-09T09:00:09.628" v="1485" actId="1076"/>
          <ac:spMkLst>
            <pc:docMk/>
            <pc:sldMk cId="740659356" sldId="7798"/>
            <ac:spMk id="344" creationId="{5FE3DA8A-97CC-C5D5-4CC6-C2C78D3F68B6}"/>
          </ac:spMkLst>
        </pc:spChg>
        <pc:spChg chg="add mod">
          <ac:chgData name="Hyatt, Jacob E CDT 2025" userId="8b9d417a-8c46-4136-87d3-9b6e2d7ca5cb" providerId="ADAL" clId="{F4CA3E4E-3814-4E1C-81A1-76E73E7F0F7B}" dt="2024-12-09T09:00:43.985" v="1493" actId="113"/>
          <ac:spMkLst>
            <pc:docMk/>
            <pc:sldMk cId="740659356" sldId="7798"/>
            <ac:spMk id="345" creationId="{4B8B1E29-4B7D-849A-7525-258045E73768}"/>
          </ac:spMkLst>
        </pc:spChg>
        <pc:spChg chg="add del mod">
          <ac:chgData name="Hyatt, Jacob E CDT 2025" userId="8b9d417a-8c46-4136-87d3-9b6e2d7ca5cb" providerId="ADAL" clId="{F4CA3E4E-3814-4E1C-81A1-76E73E7F0F7B}" dt="2024-12-09T08:56:44.031" v="1245" actId="478"/>
          <ac:spMkLst>
            <pc:docMk/>
            <pc:sldMk cId="740659356" sldId="7798"/>
            <ac:spMk id="346" creationId="{628AEFE5-5F47-00BB-6CF1-81785D698C04}"/>
          </ac:spMkLst>
        </pc:spChg>
        <pc:grpChg chg="add del mod">
          <ac:chgData name="Hyatt, Jacob E CDT 2025" userId="8b9d417a-8c46-4136-87d3-9b6e2d7ca5cb" providerId="ADAL" clId="{F4CA3E4E-3814-4E1C-81A1-76E73E7F0F7B}" dt="2024-12-09T08:54:40.694" v="1155" actId="478"/>
          <ac:grpSpMkLst>
            <pc:docMk/>
            <pc:sldMk cId="740659356" sldId="7798"/>
            <ac:grpSpMk id="4" creationId="{3B8FC302-28C8-037A-9ADC-6B7168492F44}"/>
          </ac:grpSpMkLst>
        </pc:grpChg>
        <pc:picChg chg="add mod">
          <ac:chgData name="Hyatt, Jacob E CDT 2025" userId="8b9d417a-8c46-4136-87d3-9b6e2d7ca5cb" providerId="ADAL" clId="{F4CA3E4E-3814-4E1C-81A1-76E73E7F0F7B}" dt="2024-12-09T09:00:09.628" v="1485" actId="1076"/>
          <ac:picMkLst>
            <pc:docMk/>
            <pc:sldMk cId="740659356" sldId="7798"/>
            <ac:picMk id="5" creationId="{587B9A15-4CDA-4A2D-11C3-B21927F5FB77}"/>
          </ac:picMkLst>
        </pc:picChg>
        <pc:picChg chg="add mod">
          <ac:chgData name="Hyatt, Jacob E CDT 2025" userId="8b9d417a-8c46-4136-87d3-9b6e2d7ca5cb" providerId="ADAL" clId="{F4CA3E4E-3814-4E1C-81A1-76E73E7F0F7B}" dt="2024-12-09T09:00:09.628" v="1485" actId="1076"/>
          <ac:picMkLst>
            <pc:docMk/>
            <pc:sldMk cId="740659356" sldId="7798"/>
            <ac:picMk id="6" creationId="{358391D0-31E7-E0D6-F0B1-328859C9497F}"/>
          </ac:picMkLst>
        </pc:picChg>
        <pc:picChg chg="mod">
          <ac:chgData name="Hyatt, Jacob E CDT 2025" userId="8b9d417a-8c46-4136-87d3-9b6e2d7ca5cb" providerId="ADAL" clId="{F4CA3E4E-3814-4E1C-81A1-76E73E7F0F7B}" dt="2024-12-09T08:54:18.678" v="1144" actId="164"/>
          <ac:picMkLst>
            <pc:docMk/>
            <pc:sldMk cId="740659356" sldId="7798"/>
            <ac:picMk id="7" creationId="{B5529A75-051A-EE9F-1C5B-416E5F957FD9}"/>
          </ac:picMkLst>
        </pc:picChg>
        <pc:picChg chg="mod">
          <ac:chgData name="Hyatt, Jacob E CDT 2025" userId="8b9d417a-8c46-4136-87d3-9b6e2d7ca5cb" providerId="ADAL" clId="{F4CA3E4E-3814-4E1C-81A1-76E73E7F0F7B}" dt="2024-12-09T08:54:18.678" v="1144" actId="164"/>
          <ac:picMkLst>
            <pc:docMk/>
            <pc:sldMk cId="740659356" sldId="7798"/>
            <ac:picMk id="8" creationId="{DF20067A-5BFB-57AD-6C90-0BB60F2AF401}"/>
          </ac:picMkLst>
        </pc:picChg>
        <pc:picChg chg="add mod">
          <ac:chgData name="Hyatt, Jacob E CDT 2025" userId="8b9d417a-8c46-4136-87d3-9b6e2d7ca5cb" providerId="ADAL" clId="{F4CA3E4E-3814-4E1C-81A1-76E73E7F0F7B}" dt="2024-12-09T09:00:09.628" v="1485" actId="1076"/>
          <ac:picMkLst>
            <pc:docMk/>
            <pc:sldMk cId="740659356" sldId="7798"/>
            <ac:picMk id="9" creationId="{ACD590E8-9B9B-89DF-0B68-32FC22EA3BE6}"/>
          </ac:picMkLst>
        </pc:picChg>
        <pc:picChg chg="mod">
          <ac:chgData name="Hyatt, Jacob E CDT 2025" userId="8b9d417a-8c46-4136-87d3-9b6e2d7ca5cb" providerId="ADAL" clId="{F4CA3E4E-3814-4E1C-81A1-76E73E7F0F7B}" dt="2024-12-09T08:54:18.678" v="1144" actId="164"/>
          <ac:picMkLst>
            <pc:docMk/>
            <pc:sldMk cId="740659356" sldId="7798"/>
            <ac:picMk id="10" creationId="{C0461F15-A385-B938-6727-E083705738C9}"/>
          </ac:picMkLst>
        </pc:picChg>
      </pc:sldChg>
      <pc:sldChg chg="modSp add mod ord">
        <pc:chgData name="Hyatt, Jacob E CDT 2025" userId="8b9d417a-8c46-4136-87d3-9b6e2d7ca5cb" providerId="ADAL" clId="{F4CA3E4E-3814-4E1C-81A1-76E73E7F0F7B}" dt="2024-12-10T17:50:39.243" v="3311" actId="20577"/>
        <pc:sldMkLst>
          <pc:docMk/>
          <pc:sldMk cId="2949939741" sldId="7799"/>
        </pc:sldMkLst>
        <pc:spChg chg="mod">
          <ac:chgData name="Hyatt, Jacob E CDT 2025" userId="8b9d417a-8c46-4136-87d3-9b6e2d7ca5cb" providerId="ADAL" clId="{F4CA3E4E-3814-4E1C-81A1-76E73E7F0F7B}" dt="2024-12-10T17:50:39.243" v="3311" actId="20577"/>
          <ac:spMkLst>
            <pc:docMk/>
            <pc:sldMk cId="2949939741" sldId="7799"/>
            <ac:spMk id="2" creationId="{3FED1D4D-C271-4219-97BB-FB6D9686BC18}"/>
          </ac:spMkLst>
        </pc:spChg>
        <pc:spChg chg="mod">
          <ac:chgData name="Hyatt, Jacob E CDT 2025" userId="8b9d417a-8c46-4136-87d3-9b6e2d7ca5cb" providerId="ADAL" clId="{F4CA3E4E-3814-4E1C-81A1-76E73E7F0F7B}" dt="2024-12-09T09:01:02.481" v="1496" actId="1076"/>
          <ac:spMkLst>
            <pc:docMk/>
            <pc:sldMk cId="2949939741" sldId="7799"/>
            <ac:spMk id="33" creationId="{E91B226B-F001-6ACE-8B3D-D91AE6D4B0A9}"/>
          </ac:spMkLst>
        </pc:spChg>
        <pc:spChg chg="mod">
          <ac:chgData name="Hyatt, Jacob E CDT 2025" userId="8b9d417a-8c46-4136-87d3-9b6e2d7ca5cb" providerId="ADAL" clId="{F4CA3E4E-3814-4E1C-81A1-76E73E7F0F7B}" dt="2024-12-09T09:01:02.481" v="1496" actId="1076"/>
          <ac:spMkLst>
            <pc:docMk/>
            <pc:sldMk cId="2949939741" sldId="7799"/>
            <ac:spMk id="34" creationId="{7AF1A3A3-6E93-D8F0-7046-24603B972877}"/>
          </ac:spMkLst>
        </pc:spChg>
        <pc:spChg chg="mod">
          <ac:chgData name="Hyatt, Jacob E CDT 2025" userId="8b9d417a-8c46-4136-87d3-9b6e2d7ca5cb" providerId="ADAL" clId="{F4CA3E4E-3814-4E1C-81A1-76E73E7F0F7B}" dt="2024-12-09T09:01:02.481" v="1496" actId="1076"/>
          <ac:spMkLst>
            <pc:docMk/>
            <pc:sldMk cId="2949939741" sldId="7799"/>
            <ac:spMk id="35" creationId="{A9E0C050-52E8-D217-66FC-55F5DE837B57}"/>
          </ac:spMkLst>
        </pc:spChg>
        <pc:spChg chg="mod">
          <ac:chgData name="Hyatt, Jacob E CDT 2025" userId="8b9d417a-8c46-4136-87d3-9b6e2d7ca5cb" providerId="ADAL" clId="{F4CA3E4E-3814-4E1C-81A1-76E73E7F0F7B}" dt="2024-12-09T09:01:02.481" v="1496" actId="1076"/>
          <ac:spMkLst>
            <pc:docMk/>
            <pc:sldMk cId="2949939741" sldId="7799"/>
            <ac:spMk id="36" creationId="{BAD1ACBF-F97A-C060-C45B-15B3E39107F3}"/>
          </ac:spMkLst>
        </pc:spChg>
        <pc:spChg chg="mod">
          <ac:chgData name="Hyatt, Jacob E CDT 2025" userId="8b9d417a-8c46-4136-87d3-9b6e2d7ca5cb" providerId="ADAL" clId="{F4CA3E4E-3814-4E1C-81A1-76E73E7F0F7B}" dt="2024-12-09T09:01:02.481" v="1496" actId="1076"/>
          <ac:spMkLst>
            <pc:docMk/>
            <pc:sldMk cId="2949939741" sldId="7799"/>
            <ac:spMk id="37" creationId="{C24B40E8-94F5-9E18-B84C-68503BE443E7}"/>
          </ac:spMkLst>
        </pc:spChg>
        <pc:spChg chg="mod">
          <ac:chgData name="Hyatt, Jacob E CDT 2025" userId="8b9d417a-8c46-4136-87d3-9b6e2d7ca5cb" providerId="ADAL" clId="{F4CA3E4E-3814-4E1C-81A1-76E73E7F0F7B}" dt="2024-12-09T09:01:02.481" v="1496" actId="1076"/>
          <ac:spMkLst>
            <pc:docMk/>
            <pc:sldMk cId="2949939741" sldId="7799"/>
            <ac:spMk id="38" creationId="{34B19D78-FB21-86F6-920B-BEB81217D66C}"/>
          </ac:spMkLst>
        </pc:spChg>
        <pc:spChg chg="mod">
          <ac:chgData name="Hyatt, Jacob E CDT 2025" userId="8b9d417a-8c46-4136-87d3-9b6e2d7ca5cb" providerId="ADAL" clId="{F4CA3E4E-3814-4E1C-81A1-76E73E7F0F7B}" dt="2024-12-09T09:01:02.481" v="1496" actId="1076"/>
          <ac:spMkLst>
            <pc:docMk/>
            <pc:sldMk cId="2949939741" sldId="7799"/>
            <ac:spMk id="39" creationId="{DAE2A382-FFFC-9215-A2F5-28A883AEFD1E}"/>
          </ac:spMkLst>
        </pc:spChg>
        <pc:spChg chg="mod">
          <ac:chgData name="Hyatt, Jacob E CDT 2025" userId="8b9d417a-8c46-4136-87d3-9b6e2d7ca5cb" providerId="ADAL" clId="{F4CA3E4E-3814-4E1C-81A1-76E73E7F0F7B}" dt="2024-12-09T09:01:02.481" v="1496" actId="1076"/>
          <ac:spMkLst>
            <pc:docMk/>
            <pc:sldMk cId="2949939741" sldId="7799"/>
            <ac:spMk id="40" creationId="{CD57A036-499E-8D91-B03C-E7A927163773}"/>
          </ac:spMkLst>
        </pc:spChg>
        <pc:spChg chg="mod">
          <ac:chgData name="Hyatt, Jacob E CDT 2025" userId="8b9d417a-8c46-4136-87d3-9b6e2d7ca5cb" providerId="ADAL" clId="{F4CA3E4E-3814-4E1C-81A1-76E73E7F0F7B}" dt="2024-12-09T09:01:02.481" v="1496" actId="1076"/>
          <ac:spMkLst>
            <pc:docMk/>
            <pc:sldMk cId="2949939741" sldId="7799"/>
            <ac:spMk id="41" creationId="{3275B525-498F-E991-7D2F-96362EE0E58A}"/>
          </ac:spMkLst>
        </pc:spChg>
        <pc:spChg chg="mod">
          <ac:chgData name="Hyatt, Jacob E CDT 2025" userId="8b9d417a-8c46-4136-87d3-9b6e2d7ca5cb" providerId="ADAL" clId="{F4CA3E4E-3814-4E1C-81A1-76E73E7F0F7B}" dt="2024-12-09T09:01:02.481" v="1496" actId="1076"/>
          <ac:spMkLst>
            <pc:docMk/>
            <pc:sldMk cId="2949939741" sldId="7799"/>
            <ac:spMk id="42" creationId="{46FBE66C-BD31-1DB2-1185-D80F32902333}"/>
          </ac:spMkLst>
        </pc:spChg>
        <pc:spChg chg="mod">
          <ac:chgData name="Hyatt, Jacob E CDT 2025" userId="8b9d417a-8c46-4136-87d3-9b6e2d7ca5cb" providerId="ADAL" clId="{F4CA3E4E-3814-4E1C-81A1-76E73E7F0F7B}" dt="2024-12-09T09:01:02.481" v="1496" actId="1076"/>
          <ac:spMkLst>
            <pc:docMk/>
            <pc:sldMk cId="2949939741" sldId="7799"/>
            <ac:spMk id="43" creationId="{173D457D-ED7E-BA43-4A4E-DB0AAD62152D}"/>
          </ac:spMkLst>
        </pc:spChg>
        <pc:spChg chg="mod">
          <ac:chgData name="Hyatt, Jacob E CDT 2025" userId="8b9d417a-8c46-4136-87d3-9b6e2d7ca5cb" providerId="ADAL" clId="{F4CA3E4E-3814-4E1C-81A1-76E73E7F0F7B}" dt="2024-12-09T09:01:02.481" v="1496" actId="1076"/>
          <ac:spMkLst>
            <pc:docMk/>
            <pc:sldMk cId="2949939741" sldId="7799"/>
            <ac:spMk id="44" creationId="{A9422818-2D6C-9243-9BB0-5692E3E4D90C}"/>
          </ac:spMkLst>
        </pc:spChg>
        <pc:spChg chg="mod">
          <ac:chgData name="Hyatt, Jacob E CDT 2025" userId="8b9d417a-8c46-4136-87d3-9b6e2d7ca5cb" providerId="ADAL" clId="{F4CA3E4E-3814-4E1C-81A1-76E73E7F0F7B}" dt="2024-12-09T09:01:02.481" v="1496" actId="1076"/>
          <ac:spMkLst>
            <pc:docMk/>
            <pc:sldMk cId="2949939741" sldId="7799"/>
            <ac:spMk id="45" creationId="{23436CDE-B866-CBE0-EA85-3F12EDA74E93}"/>
          </ac:spMkLst>
        </pc:spChg>
        <pc:spChg chg="mod">
          <ac:chgData name="Hyatt, Jacob E CDT 2025" userId="8b9d417a-8c46-4136-87d3-9b6e2d7ca5cb" providerId="ADAL" clId="{F4CA3E4E-3814-4E1C-81A1-76E73E7F0F7B}" dt="2024-12-09T09:01:02.481" v="1496" actId="1076"/>
          <ac:spMkLst>
            <pc:docMk/>
            <pc:sldMk cId="2949939741" sldId="7799"/>
            <ac:spMk id="46" creationId="{42169980-6606-0E80-CCB6-64001AF54963}"/>
          </ac:spMkLst>
        </pc:spChg>
        <pc:spChg chg="mod">
          <ac:chgData name="Hyatt, Jacob E CDT 2025" userId="8b9d417a-8c46-4136-87d3-9b6e2d7ca5cb" providerId="ADAL" clId="{F4CA3E4E-3814-4E1C-81A1-76E73E7F0F7B}" dt="2024-12-09T09:01:02.481" v="1496" actId="1076"/>
          <ac:spMkLst>
            <pc:docMk/>
            <pc:sldMk cId="2949939741" sldId="7799"/>
            <ac:spMk id="47" creationId="{FBE42142-7052-8B6A-1E3A-FE4D66A50702}"/>
          </ac:spMkLst>
        </pc:spChg>
        <pc:spChg chg="mod">
          <ac:chgData name="Hyatt, Jacob E CDT 2025" userId="8b9d417a-8c46-4136-87d3-9b6e2d7ca5cb" providerId="ADAL" clId="{F4CA3E4E-3814-4E1C-81A1-76E73E7F0F7B}" dt="2024-12-09T09:01:02.481" v="1496" actId="1076"/>
          <ac:spMkLst>
            <pc:docMk/>
            <pc:sldMk cId="2949939741" sldId="7799"/>
            <ac:spMk id="48" creationId="{BCEEC3C7-FDC0-C5C3-557D-84C4E15C0346}"/>
          </ac:spMkLst>
        </pc:spChg>
        <pc:spChg chg="mod">
          <ac:chgData name="Hyatt, Jacob E CDT 2025" userId="8b9d417a-8c46-4136-87d3-9b6e2d7ca5cb" providerId="ADAL" clId="{F4CA3E4E-3814-4E1C-81A1-76E73E7F0F7B}" dt="2024-12-09T09:01:02.481" v="1496" actId="1076"/>
          <ac:spMkLst>
            <pc:docMk/>
            <pc:sldMk cId="2949939741" sldId="7799"/>
            <ac:spMk id="49" creationId="{11960C2A-C9DB-9FD7-4920-6DD1CB0BC5D6}"/>
          </ac:spMkLst>
        </pc:spChg>
        <pc:spChg chg="mod">
          <ac:chgData name="Hyatt, Jacob E CDT 2025" userId="8b9d417a-8c46-4136-87d3-9b6e2d7ca5cb" providerId="ADAL" clId="{F4CA3E4E-3814-4E1C-81A1-76E73E7F0F7B}" dt="2024-12-09T09:01:02.481" v="1496" actId="1076"/>
          <ac:spMkLst>
            <pc:docMk/>
            <pc:sldMk cId="2949939741" sldId="7799"/>
            <ac:spMk id="50" creationId="{900C8440-A438-D10D-57C5-96AF9B05E130}"/>
          </ac:spMkLst>
        </pc:spChg>
        <pc:spChg chg="mod">
          <ac:chgData name="Hyatt, Jacob E CDT 2025" userId="8b9d417a-8c46-4136-87d3-9b6e2d7ca5cb" providerId="ADAL" clId="{F4CA3E4E-3814-4E1C-81A1-76E73E7F0F7B}" dt="2024-12-09T09:01:02.481" v="1496" actId="1076"/>
          <ac:spMkLst>
            <pc:docMk/>
            <pc:sldMk cId="2949939741" sldId="7799"/>
            <ac:spMk id="51" creationId="{E26DDD72-45CD-284D-F9A9-2CA558CCCCF8}"/>
          </ac:spMkLst>
        </pc:spChg>
        <pc:spChg chg="mod">
          <ac:chgData name="Hyatt, Jacob E CDT 2025" userId="8b9d417a-8c46-4136-87d3-9b6e2d7ca5cb" providerId="ADAL" clId="{F4CA3E4E-3814-4E1C-81A1-76E73E7F0F7B}" dt="2024-12-09T09:01:02.481" v="1496" actId="1076"/>
          <ac:spMkLst>
            <pc:docMk/>
            <pc:sldMk cId="2949939741" sldId="7799"/>
            <ac:spMk id="52" creationId="{46AF2ECE-1C36-F3D9-29C9-3F416111AC4F}"/>
          </ac:spMkLst>
        </pc:spChg>
        <pc:spChg chg="mod">
          <ac:chgData name="Hyatt, Jacob E CDT 2025" userId="8b9d417a-8c46-4136-87d3-9b6e2d7ca5cb" providerId="ADAL" clId="{F4CA3E4E-3814-4E1C-81A1-76E73E7F0F7B}" dt="2024-12-09T09:01:02.481" v="1496" actId="1076"/>
          <ac:spMkLst>
            <pc:docMk/>
            <pc:sldMk cId="2949939741" sldId="7799"/>
            <ac:spMk id="53" creationId="{67ADFF57-B4B8-86B2-ACD6-9143ABB9054A}"/>
          </ac:spMkLst>
        </pc:spChg>
        <pc:spChg chg="mod">
          <ac:chgData name="Hyatt, Jacob E CDT 2025" userId="8b9d417a-8c46-4136-87d3-9b6e2d7ca5cb" providerId="ADAL" clId="{F4CA3E4E-3814-4E1C-81A1-76E73E7F0F7B}" dt="2024-12-09T09:01:02.481" v="1496" actId="1076"/>
          <ac:spMkLst>
            <pc:docMk/>
            <pc:sldMk cId="2949939741" sldId="7799"/>
            <ac:spMk id="54" creationId="{F47BEDAE-3268-58E9-449A-30C7B8867B3F}"/>
          </ac:spMkLst>
        </pc:spChg>
        <pc:spChg chg="mod">
          <ac:chgData name="Hyatt, Jacob E CDT 2025" userId="8b9d417a-8c46-4136-87d3-9b6e2d7ca5cb" providerId="ADAL" clId="{F4CA3E4E-3814-4E1C-81A1-76E73E7F0F7B}" dt="2024-12-09T09:01:02.481" v="1496" actId="1076"/>
          <ac:spMkLst>
            <pc:docMk/>
            <pc:sldMk cId="2949939741" sldId="7799"/>
            <ac:spMk id="55" creationId="{B99DBC9D-A9B8-3A7A-FFED-3E9BE956F1D4}"/>
          </ac:spMkLst>
        </pc:spChg>
        <pc:spChg chg="mod">
          <ac:chgData name="Hyatt, Jacob E CDT 2025" userId="8b9d417a-8c46-4136-87d3-9b6e2d7ca5cb" providerId="ADAL" clId="{F4CA3E4E-3814-4E1C-81A1-76E73E7F0F7B}" dt="2024-12-09T09:01:02.481" v="1496" actId="1076"/>
          <ac:spMkLst>
            <pc:docMk/>
            <pc:sldMk cId="2949939741" sldId="7799"/>
            <ac:spMk id="56" creationId="{24BCF7E6-8A8D-FD1C-EEC0-54D1F53D0B39}"/>
          </ac:spMkLst>
        </pc:spChg>
        <pc:spChg chg="mod">
          <ac:chgData name="Hyatt, Jacob E CDT 2025" userId="8b9d417a-8c46-4136-87d3-9b6e2d7ca5cb" providerId="ADAL" clId="{F4CA3E4E-3814-4E1C-81A1-76E73E7F0F7B}" dt="2024-12-09T09:01:02.481" v="1496" actId="1076"/>
          <ac:spMkLst>
            <pc:docMk/>
            <pc:sldMk cId="2949939741" sldId="7799"/>
            <ac:spMk id="57" creationId="{C1EC7F95-42FF-C26D-3E74-CF0E34C12A90}"/>
          </ac:spMkLst>
        </pc:spChg>
        <pc:spChg chg="mod">
          <ac:chgData name="Hyatt, Jacob E CDT 2025" userId="8b9d417a-8c46-4136-87d3-9b6e2d7ca5cb" providerId="ADAL" clId="{F4CA3E4E-3814-4E1C-81A1-76E73E7F0F7B}" dt="2024-12-09T09:01:02.481" v="1496" actId="1076"/>
          <ac:spMkLst>
            <pc:docMk/>
            <pc:sldMk cId="2949939741" sldId="7799"/>
            <ac:spMk id="58" creationId="{FF96C018-694D-E395-5E76-757CDEB2339C}"/>
          </ac:spMkLst>
        </pc:spChg>
        <pc:spChg chg="mod">
          <ac:chgData name="Hyatt, Jacob E CDT 2025" userId="8b9d417a-8c46-4136-87d3-9b6e2d7ca5cb" providerId="ADAL" clId="{F4CA3E4E-3814-4E1C-81A1-76E73E7F0F7B}" dt="2024-12-09T09:01:02.481" v="1496" actId="1076"/>
          <ac:spMkLst>
            <pc:docMk/>
            <pc:sldMk cId="2949939741" sldId="7799"/>
            <ac:spMk id="59" creationId="{0428E509-B095-2365-1F97-F8516AFEA505}"/>
          </ac:spMkLst>
        </pc:spChg>
        <pc:spChg chg="mod">
          <ac:chgData name="Hyatt, Jacob E CDT 2025" userId="8b9d417a-8c46-4136-87d3-9b6e2d7ca5cb" providerId="ADAL" clId="{F4CA3E4E-3814-4E1C-81A1-76E73E7F0F7B}" dt="2024-12-09T09:01:02.481" v="1496" actId="1076"/>
          <ac:spMkLst>
            <pc:docMk/>
            <pc:sldMk cId="2949939741" sldId="7799"/>
            <ac:spMk id="60" creationId="{464984A5-5B6D-69CD-F8CB-5F1F304340E4}"/>
          </ac:spMkLst>
        </pc:spChg>
        <pc:spChg chg="mod">
          <ac:chgData name="Hyatt, Jacob E CDT 2025" userId="8b9d417a-8c46-4136-87d3-9b6e2d7ca5cb" providerId="ADAL" clId="{F4CA3E4E-3814-4E1C-81A1-76E73E7F0F7B}" dt="2024-12-09T09:01:02.481" v="1496" actId="1076"/>
          <ac:spMkLst>
            <pc:docMk/>
            <pc:sldMk cId="2949939741" sldId="7799"/>
            <ac:spMk id="61" creationId="{CB7A1F85-7C9D-A8DE-8394-4B785483B68B}"/>
          </ac:spMkLst>
        </pc:spChg>
        <pc:spChg chg="mod">
          <ac:chgData name="Hyatt, Jacob E CDT 2025" userId="8b9d417a-8c46-4136-87d3-9b6e2d7ca5cb" providerId="ADAL" clId="{F4CA3E4E-3814-4E1C-81A1-76E73E7F0F7B}" dt="2024-12-09T09:01:02.481" v="1496" actId="1076"/>
          <ac:spMkLst>
            <pc:docMk/>
            <pc:sldMk cId="2949939741" sldId="7799"/>
            <ac:spMk id="62" creationId="{AFB8E81F-C7C0-2E31-BEAE-E0FBC49BCE85}"/>
          </ac:spMkLst>
        </pc:spChg>
        <pc:spChg chg="mod">
          <ac:chgData name="Hyatt, Jacob E CDT 2025" userId="8b9d417a-8c46-4136-87d3-9b6e2d7ca5cb" providerId="ADAL" clId="{F4CA3E4E-3814-4E1C-81A1-76E73E7F0F7B}" dt="2024-12-09T09:01:02.481" v="1496" actId="1076"/>
          <ac:spMkLst>
            <pc:docMk/>
            <pc:sldMk cId="2949939741" sldId="7799"/>
            <ac:spMk id="63" creationId="{033953D9-15DB-9DF7-458C-4F9508563A17}"/>
          </ac:spMkLst>
        </pc:spChg>
        <pc:spChg chg="mod">
          <ac:chgData name="Hyatt, Jacob E CDT 2025" userId="8b9d417a-8c46-4136-87d3-9b6e2d7ca5cb" providerId="ADAL" clId="{F4CA3E4E-3814-4E1C-81A1-76E73E7F0F7B}" dt="2024-12-09T09:01:02.481" v="1496" actId="1076"/>
          <ac:spMkLst>
            <pc:docMk/>
            <pc:sldMk cId="2949939741" sldId="7799"/>
            <ac:spMk id="128" creationId="{F7EA7F34-C030-7077-52FB-4D1BBD6A4D7D}"/>
          </ac:spMkLst>
        </pc:spChg>
        <pc:spChg chg="mod">
          <ac:chgData name="Hyatt, Jacob E CDT 2025" userId="8b9d417a-8c46-4136-87d3-9b6e2d7ca5cb" providerId="ADAL" clId="{F4CA3E4E-3814-4E1C-81A1-76E73E7F0F7B}" dt="2024-12-09T09:01:02.481" v="1496" actId="1076"/>
          <ac:spMkLst>
            <pc:docMk/>
            <pc:sldMk cId="2949939741" sldId="7799"/>
            <ac:spMk id="129" creationId="{55E850DF-BAEA-DD50-DCC3-F7DEACFAEA6F}"/>
          </ac:spMkLst>
        </pc:spChg>
        <pc:spChg chg="mod">
          <ac:chgData name="Hyatt, Jacob E CDT 2025" userId="8b9d417a-8c46-4136-87d3-9b6e2d7ca5cb" providerId="ADAL" clId="{F4CA3E4E-3814-4E1C-81A1-76E73E7F0F7B}" dt="2024-12-09T09:01:02.481" v="1496" actId="1076"/>
          <ac:spMkLst>
            <pc:docMk/>
            <pc:sldMk cId="2949939741" sldId="7799"/>
            <ac:spMk id="130" creationId="{DCB9BE05-94D9-2ADA-3952-6196661DD2C0}"/>
          </ac:spMkLst>
        </pc:spChg>
        <pc:spChg chg="mod">
          <ac:chgData name="Hyatt, Jacob E CDT 2025" userId="8b9d417a-8c46-4136-87d3-9b6e2d7ca5cb" providerId="ADAL" clId="{F4CA3E4E-3814-4E1C-81A1-76E73E7F0F7B}" dt="2024-12-09T09:01:02.481" v="1496" actId="1076"/>
          <ac:spMkLst>
            <pc:docMk/>
            <pc:sldMk cId="2949939741" sldId="7799"/>
            <ac:spMk id="131" creationId="{13C79D58-5411-87DA-E889-71260869454E}"/>
          </ac:spMkLst>
        </pc:spChg>
        <pc:spChg chg="mod">
          <ac:chgData name="Hyatt, Jacob E CDT 2025" userId="8b9d417a-8c46-4136-87d3-9b6e2d7ca5cb" providerId="ADAL" clId="{F4CA3E4E-3814-4E1C-81A1-76E73E7F0F7B}" dt="2024-12-09T09:01:02.481" v="1496" actId="1076"/>
          <ac:spMkLst>
            <pc:docMk/>
            <pc:sldMk cId="2949939741" sldId="7799"/>
            <ac:spMk id="132" creationId="{0014D8FA-1314-2B8B-0BD4-9DCF37699F77}"/>
          </ac:spMkLst>
        </pc:spChg>
        <pc:spChg chg="mod">
          <ac:chgData name="Hyatt, Jacob E CDT 2025" userId="8b9d417a-8c46-4136-87d3-9b6e2d7ca5cb" providerId="ADAL" clId="{F4CA3E4E-3814-4E1C-81A1-76E73E7F0F7B}" dt="2024-12-09T09:01:02.481" v="1496" actId="1076"/>
          <ac:spMkLst>
            <pc:docMk/>
            <pc:sldMk cId="2949939741" sldId="7799"/>
            <ac:spMk id="133" creationId="{422E561E-103D-55FC-2627-6553C181407E}"/>
          </ac:spMkLst>
        </pc:spChg>
        <pc:spChg chg="mod">
          <ac:chgData name="Hyatt, Jacob E CDT 2025" userId="8b9d417a-8c46-4136-87d3-9b6e2d7ca5cb" providerId="ADAL" clId="{F4CA3E4E-3814-4E1C-81A1-76E73E7F0F7B}" dt="2024-12-09T09:01:02.481" v="1496" actId="1076"/>
          <ac:spMkLst>
            <pc:docMk/>
            <pc:sldMk cId="2949939741" sldId="7799"/>
            <ac:spMk id="134" creationId="{AFD9E90D-F86C-DBC7-ECAD-7277B409EA1D}"/>
          </ac:spMkLst>
        </pc:spChg>
        <pc:spChg chg="mod">
          <ac:chgData name="Hyatt, Jacob E CDT 2025" userId="8b9d417a-8c46-4136-87d3-9b6e2d7ca5cb" providerId="ADAL" clId="{F4CA3E4E-3814-4E1C-81A1-76E73E7F0F7B}" dt="2024-12-09T09:01:02.481" v="1496" actId="1076"/>
          <ac:spMkLst>
            <pc:docMk/>
            <pc:sldMk cId="2949939741" sldId="7799"/>
            <ac:spMk id="135" creationId="{CFBCC4B1-7DD5-FEB4-FB2F-3BD7E52DE9F2}"/>
          </ac:spMkLst>
        </pc:spChg>
        <pc:spChg chg="mod">
          <ac:chgData name="Hyatt, Jacob E CDT 2025" userId="8b9d417a-8c46-4136-87d3-9b6e2d7ca5cb" providerId="ADAL" clId="{F4CA3E4E-3814-4E1C-81A1-76E73E7F0F7B}" dt="2024-12-09T09:01:02.481" v="1496" actId="1076"/>
          <ac:spMkLst>
            <pc:docMk/>
            <pc:sldMk cId="2949939741" sldId="7799"/>
            <ac:spMk id="136" creationId="{53D198AA-7C52-275F-DB72-0C5DCDCB16CB}"/>
          </ac:spMkLst>
        </pc:spChg>
        <pc:spChg chg="mod">
          <ac:chgData name="Hyatt, Jacob E CDT 2025" userId="8b9d417a-8c46-4136-87d3-9b6e2d7ca5cb" providerId="ADAL" clId="{F4CA3E4E-3814-4E1C-81A1-76E73E7F0F7B}" dt="2024-12-09T09:01:02.481" v="1496" actId="1076"/>
          <ac:spMkLst>
            <pc:docMk/>
            <pc:sldMk cId="2949939741" sldId="7799"/>
            <ac:spMk id="137" creationId="{798FE273-648B-572A-67AC-9D9AAD6346EA}"/>
          </ac:spMkLst>
        </pc:spChg>
        <pc:spChg chg="mod">
          <ac:chgData name="Hyatt, Jacob E CDT 2025" userId="8b9d417a-8c46-4136-87d3-9b6e2d7ca5cb" providerId="ADAL" clId="{F4CA3E4E-3814-4E1C-81A1-76E73E7F0F7B}" dt="2024-12-09T09:01:02.481" v="1496" actId="1076"/>
          <ac:spMkLst>
            <pc:docMk/>
            <pc:sldMk cId="2949939741" sldId="7799"/>
            <ac:spMk id="138" creationId="{BB93704C-46BD-6CB0-2566-9C7F4E6619CA}"/>
          </ac:spMkLst>
        </pc:spChg>
        <pc:spChg chg="mod">
          <ac:chgData name="Hyatt, Jacob E CDT 2025" userId="8b9d417a-8c46-4136-87d3-9b6e2d7ca5cb" providerId="ADAL" clId="{F4CA3E4E-3814-4E1C-81A1-76E73E7F0F7B}" dt="2024-12-09T09:01:02.481" v="1496" actId="1076"/>
          <ac:spMkLst>
            <pc:docMk/>
            <pc:sldMk cId="2949939741" sldId="7799"/>
            <ac:spMk id="139" creationId="{3F127DFA-DF69-CEF0-77FD-DD479F51FF89}"/>
          </ac:spMkLst>
        </pc:spChg>
        <pc:spChg chg="mod">
          <ac:chgData name="Hyatt, Jacob E CDT 2025" userId="8b9d417a-8c46-4136-87d3-9b6e2d7ca5cb" providerId="ADAL" clId="{F4CA3E4E-3814-4E1C-81A1-76E73E7F0F7B}" dt="2024-12-09T09:01:02.481" v="1496" actId="1076"/>
          <ac:spMkLst>
            <pc:docMk/>
            <pc:sldMk cId="2949939741" sldId="7799"/>
            <ac:spMk id="140" creationId="{ADB9D826-6C36-C18F-4354-EC22E4E026AB}"/>
          </ac:spMkLst>
        </pc:spChg>
        <pc:spChg chg="mod">
          <ac:chgData name="Hyatt, Jacob E CDT 2025" userId="8b9d417a-8c46-4136-87d3-9b6e2d7ca5cb" providerId="ADAL" clId="{F4CA3E4E-3814-4E1C-81A1-76E73E7F0F7B}" dt="2024-12-09T09:01:02.481" v="1496" actId="1076"/>
          <ac:spMkLst>
            <pc:docMk/>
            <pc:sldMk cId="2949939741" sldId="7799"/>
            <ac:spMk id="141" creationId="{0259A238-03E9-3C0B-03E8-C2ADDFE5BE9F}"/>
          </ac:spMkLst>
        </pc:spChg>
        <pc:spChg chg="mod">
          <ac:chgData name="Hyatt, Jacob E CDT 2025" userId="8b9d417a-8c46-4136-87d3-9b6e2d7ca5cb" providerId="ADAL" clId="{F4CA3E4E-3814-4E1C-81A1-76E73E7F0F7B}" dt="2024-12-09T09:01:02.481" v="1496" actId="1076"/>
          <ac:spMkLst>
            <pc:docMk/>
            <pc:sldMk cId="2949939741" sldId="7799"/>
            <ac:spMk id="142" creationId="{90D52C37-3B57-65B1-DE21-D23C3B5D0537}"/>
          </ac:spMkLst>
        </pc:spChg>
        <pc:spChg chg="mod">
          <ac:chgData name="Hyatt, Jacob E CDT 2025" userId="8b9d417a-8c46-4136-87d3-9b6e2d7ca5cb" providerId="ADAL" clId="{F4CA3E4E-3814-4E1C-81A1-76E73E7F0F7B}" dt="2024-12-09T09:01:02.481" v="1496" actId="1076"/>
          <ac:spMkLst>
            <pc:docMk/>
            <pc:sldMk cId="2949939741" sldId="7799"/>
            <ac:spMk id="255" creationId="{C46B7E91-CC78-24AF-1C17-77A325A38947}"/>
          </ac:spMkLst>
        </pc:spChg>
        <pc:spChg chg="mod">
          <ac:chgData name="Hyatt, Jacob E CDT 2025" userId="8b9d417a-8c46-4136-87d3-9b6e2d7ca5cb" providerId="ADAL" clId="{F4CA3E4E-3814-4E1C-81A1-76E73E7F0F7B}" dt="2024-12-09T09:01:02.481" v="1496" actId="1076"/>
          <ac:spMkLst>
            <pc:docMk/>
            <pc:sldMk cId="2949939741" sldId="7799"/>
            <ac:spMk id="256" creationId="{93DDC54C-EED9-7342-D026-5A40590BFDD8}"/>
          </ac:spMkLst>
        </pc:spChg>
        <pc:spChg chg="mod">
          <ac:chgData name="Hyatt, Jacob E CDT 2025" userId="8b9d417a-8c46-4136-87d3-9b6e2d7ca5cb" providerId="ADAL" clId="{F4CA3E4E-3814-4E1C-81A1-76E73E7F0F7B}" dt="2024-12-09T09:01:02.481" v="1496" actId="1076"/>
          <ac:spMkLst>
            <pc:docMk/>
            <pc:sldMk cId="2949939741" sldId="7799"/>
            <ac:spMk id="257" creationId="{45481032-FE8F-787C-88F6-675EFEED677D}"/>
          </ac:spMkLst>
        </pc:spChg>
        <pc:spChg chg="mod">
          <ac:chgData name="Hyatt, Jacob E CDT 2025" userId="8b9d417a-8c46-4136-87d3-9b6e2d7ca5cb" providerId="ADAL" clId="{F4CA3E4E-3814-4E1C-81A1-76E73E7F0F7B}" dt="2024-12-09T09:01:02.481" v="1496" actId="1076"/>
          <ac:spMkLst>
            <pc:docMk/>
            <pc:sldMk cId="2949939741" sldId="7799"/>
            <ac:spMk id="258" creationId="{485F4960-968E-F962-5DCE-DB82E4EF7394}"/>
          </ac:spMkLst>
        </pc:spChg>
        <pc:spChg chg="mod">
          <ac:chgData name="Hyatt, Jacob E CDT 2025" userId="8b9d417a-8c46-4136-87d3-9b6e2d7ca5cb" providerId="ADAL" clId="{F4CA3E4E-3814-4E1C-81A1-76E73E7F0F7B}" dt="2024-12-09T09:01:02.481" v="1496" actId="1076"/>
          <ac:spMkLst>
            <pc:docMk/>
            <pc:sldMk cId="2949939741" sldId="7799"/>
            <ac:spMk id="259" creationId="{EFA836E8-46F5-9815-DDC9-39E6B88E6F90}"/>
          </ac:spMkLst>
        </pc:spChg>
        <pc:spChg chg="mod">
          <ac:chgData name="Hyatt, Jacob E CDT 2025" userId="8b9d417a-8c46-4136-87d3-9b6e2d7ca5cb" providerId="ADAL" clId="{F4CA3E4E-3814-4E1C-81A1-76E73E7F0F7B}" dt="2024-12-09T09:01:02.481" v="1496" actId="1076"/>
          <ac:spMkLst>
            <pc:docMk/>
            <pc:sldMk cId="2949939741" sldId="7799"/>
            <ac:spMk id="260" creationId="{4EB42BCA-7AB1-643A-DDC7-87F2F9EFA15B}"/>
          </ac:spMkLst>
        </pc:spChg>
        <pc:spChg chg="mod">
          <ac:chgData name="Hyatt, Jacob E CDT 2025" userId="8b9d417a-8c46-4136-87d3-9b6e2d7ca5cb" providerId="ADAL" clId="{F4CA3E4E-3814-4E1C-81A1-76E73E7F0F7B}" dt="2024-12-09T09:01:02.481" v="1496" actId="1076"/>
          <ac:spMkLst>
            <pc:docMk/>
            <pc:sldMk cId="2949939741" sldId="7799"/>
            <ac:spMk id="261" creationId="{9CC9650F-DBEB-1183-FC8D-D1C1E40E9AF6}"/>
          </ac:spMkLst>
        </pc:spChg>
        <pc:spChg chg="mod">
          <ac:chgData name="Hyatt, Jacob E CDT 2025" userId="8b9d417a-8c46-4136-87d3-9b6e2d7ca5cb" providerId="ADAL" clId="{F4CA3E4E-3814-4E1C-81A1-76E73E7F0F7B}" dt="2024-12-09T09:01:02.481" v="1496" actId="1076"/>
          <ac:spMkLst>
            <pc:docMk/>
            <pc:sldMk cId="2949939741" sldId="7799"/>
            <ac:spMk id="262" creationId="{D57E5BA3-B18E-C6A5-55CE-B494491B8DFC}"/>
          </ac:spMkLst>
        </pc:spChg>
        <pc:spChg chg="mod">
          <ac:chgData name="Hyatt, Jacob E CDT 2025" userId="8b9d417a-8c46-4136-87d3-9b6e2d7ca5cb" providerId="ADAL" clId="{F4CA3E4E-3814-4E1C-81A1-76E73E7F0F7B}" dt="2024-12-09T09:01:02.481" v="1496" actId="1076"/>
          <ac:spMkLst>
            <pc:docMk/>
            <pc:sldMk cId="2949939741" sldId="7799"/>
            <ac:spMk id="263" creationId="{F26B6EC5-8560-FB30-907B-E5D5D264F537}"/>
          </ac:spMkLst>
        </pc:spChg>
        <pc:spChg chg="mod">
          <ac:chgData name="Hyatt, Jacob E CDT 2025" userId="8b9d417a-8c46-4136-87d3-9b6e2d7ca5cb" providerId="ADAL" clId="{F4CA3E4E-3814-4E1C-81A1-76E73E7F0F7B}" dt="2024-12-09T09:01:02.481" v="1496" actId="1076"/>
          <ac:spMkLst>
            <pc:docMk/>
            <pc:sldMk cId="2949939741" sldId="7799"/>
            <ac:spMk id="264" creationId="{2F70CE92-B0BC-DB33-113C-292FE9A2B833}"/>
          </ac:spMkLst>
        </pc:spChg>
        <pc:spChg chg="mod">
          <ac:chgData name="Hyatt, Jacob E CDT 2025" userId="8b9d417a-8c46-4136-87d3-9b6e2d7ca5cb" providerId="ADAL" clId="{F4CA3E4E-3814-4E1C-81A1-76E73E7F0F7B}" dt="2024-12-09T09:01:02.481" v="1496" actId="1076"/>
          <ac:spMkLst>
            <pc:docMk/>
            <pc:sldMk cId="2949939741" sldId="7799"/>
            <ac:spMk id="265" creationId="{12963753-8D6D-8E6F-5D3C-5CD137ECBA4D}"/>
          </ac:spMkLst>
        </pc:spChg>
        <pc:spChg chg="mod">
          <ac:chgData name="Hyatt, Jacob E CDT 2025" userId="8b9d417a-8c46-4136-87d3-9b6e2d7ca5cb" providerId="ADAL" clId="{F4CA3E4E-3814-4E1C-81A1-76E73E7F0F7B}" dt="2024-12-09T09:01:02.481" v="1496" actId="1076"/>
          <ac:spMkLst>
            <pc:docMk/>
            <pc:sldMk cId="2949939741" sldId="7799"/>
            <ac:spMk id="266" creationId="{A04EB014-0807-84DE-20F9-0C49E669160C}"/>
          </ac:spMkLst>
        </pc:spChg>
        <pc:spChg chg="mod">
          <ac:chgData name="Hyatt, Jacob E CDT 2025" userId="8b9d417a-8c46-4136-87d3-9b6e2d7ca5cb" providerId="ADAL" clId="{F4CA3E4E-3814-4E1C-81A1-76E73E7F0F7B}" dt="2024-12-09T09:01:02.481" v="1496" actId="1076"/>
          <ac:spMkLst>
            <pc:docMk/>
            <pc:sldMk cId="2949939741" sldId="7799"/>
            <ac:spMk id="267" creationId="{A2E7E3AB-90AC-1D1C-58D0-C8921156AB5E}"/>
          </ac:spMkLst>
        </pc:spChg>
        <pc:spChg chg="mod">
          <ac:chgData name="Hyatt, Jacob E CDT 2025" userId="8b9d417a-8c46-4136-87d3-9b6e2d7ca5cb" providerId="ADAL" clId="{F4CA3E4E-3814-4E1C-81A1-76E73E7F0F7B}" dt="2024-12-09T09:01:02.481" v="1496" actId="1076"/>
          <ac:spMkLst>
            <pc:docMk/>
            <pc:sldMk cId="2949939741" sldId="7799"/>
            <ac:spMk id="268" creationId="{D12F1F71-668F-ED90-F66F-133163860E8F}"/>
          </ac:spMkLst>
        </pc:spChg>
        <pc:spChg chg="mod">
          <ac:chgData name="Hyatt, Jacob E CDT 2025" userId="8b9d417a-8c46-4136-87d3-9b6e2d7ca5cb" providerId="ADAL" clId="{F4CA3E4E-3814-4E1C-81A1-76E73E7F0F7B}" dt="2024-12-09T09:01:02.481" v="1496" actId="1076"/>
          <ac:spMkLst>
            <pc:docMk/>
            <pc:sldMk cId="2949939741" sldId="7799"/>
            <ac:spMk id="269" creationId="{D6ABC531-2400-769A-1BF7-7C3C26CC1733}"/>
          </ac:spMkLst>
        </pc:spChg>
        <pc:spChg chg="mod">
          <ac:chgData name="Hyatt, Jacob E CDT 2025" userId="8b9d417a-8c46-4136-87d3-9b6e2d7ca5cb" providerId="ADAL" clId="{F4CA3E4E-3814-4E1C-81A1-76E73E7F0F7B}" dt="2024-12-09T09:01:02.481" v="1496" actId="1076"/>
          <ac:spMkLst>
            <pc:docMk/>
            <pc:sldMk cId="2949939741" sldId="7799"/>
            <ac:spMk id="270" creationId="{708CD864-571D-4758-4F8A-C72E53E8E4FC}"/>
          </ac:spMkLst>
        </pc:spChg>
        <pc:spChg chg="mod">
          <ac:chgData name="Hyatt, Jacob E CDT 2025" userId="8b9d417a-8c46-4136-87d3-9b6e2d7ca5cb" providerId="ADAL" clId="{F4CA3E4E-3814-4E1C-81A1-76E73E7F0F7B}" dt="2024-12-09T09:01:02.481" v="1496" actId="1076"/>
          <ac:spMkLst>
            <pc:docMk/>
            <pc:sldMk cId="2949939741" sldId="7799"/>
            <ac:spMk id="271" creationId="{D2DA809D-84CF-5DF3-EDF6-90885A982C39}"/>
          </ac:spMkLst>
        </pc:spChg>
        <pc:spChg chg="mod">
          <ac:chgData name="Hyatt, Jacob E CDT 2025" userId="8b9d417a-8c46-4136-87d3-9b6e2d7ca5cb" providerId="ADAL" clId="{F4CA3E4E-3814-4E1C-81A1-76E73E7F0F7B}" dt="2024-12-09T09:01:02.481" v="1496" actId="1076"/>
          <ac:spMkLst>
            <pc:docMk/>
            <pc:sldMk cId="2949939741" sldId="7799"/>
            <ac:spMk id="272" creationId="{0CFAFDFD-6C56-9C6B-8A46-443A2F78E5FC}"/>
          </ac:spMkLst>
        </pc:spChg>
        <pc:spChg chg="mod">
          <ac:chgData name="Hyatt, Jacob E CDT 2025" userId="8b9d417a-8c46-4136-87d3-9b6e2d7ca5cb" providerId="ADAL" clId="{F4CA3E4E-3814-4E1C-81A1-76E73E7F0F7B}" dt="2024-12-09T09:01:02.481" v="1496" actId="1076"/>
          <ac:spMkLst>
            <pc:docMk/>
            <pc:sldMk cId="2949939741" sldId="7799"/>
            <ac:spMk id="273" creationId="{CBA21566-23A9-54E9-1011-C25FF7FDD59E}"/>
          </ac:spMkLst>
        </pc:spChg>
        <pc:spChg chg="mod">
          <ac:chgData name="Hyatt, Jacob E CDT 2025" userId="8b9d417a-8c46-4136-87d3-9b6e2d7ca5cb" providerId="ADAL" clId="{F4CA3E4E-3814-4E1C-81A1-76E73E7F0F7B}" dt="2024-12-09T09:01:02.481" v="1496" actId="1076"/>
          <ac:spMkLst>
            <pc:docMk/>
            <pc:sldMk cId="2949939741" sldId="7799"/>
            <ac:spMk id="274" creationId="{46C40C7D-BB47-8B12-C35B-1A89883C09EC}"/>
          </ac:spMkLst>
        </pc:spChg>
        <pc:spChg chg="mod">
          <ac:chgData name="Hyatt, Jacob E CDT 2025" userId="8b9d417a-8c46-4136-87d3-9b6e2d7ca5cb" providerId="ADAL" clId="{F4CA3E4E-3814-4E1C-81A1-76E73E7F0F7B}" dt="2024-12-09T09:01:02.481" v="1496" actId="1076"/>
          <ac:spMkLst>
            <pc:docMk/>
            <pc:sldMk cId="2949939741" sldId="7799"/>
            <ac:spMk id="275" creationId="{D442F541-AA89-CA09-C808-0F8F66AA6980}"/>
          </ac:spMkLst>
        </pc:spChg>
        <pc:spChg chg="mod">
          <ac:chgData name="Hyatt, Jacob E CDT 2025" userId="8b9d417a-8c46-4136-87d3-9b6e2d7ca5cb" providerId="ADAL" clId="{F4CA3E4E-3814-4E1C-81A1-76E73E7F0F7B}" dt="2024-12-09T09:01:02.481" v="1496" actId="1076"/>
          <ac:spMkLst>
            <pc:docMk/>
            <pc:sldMk cId="2949939741" sldId="7799"/>
            <ac:spMk id="276" creationId="{9CF369A9-CE31-E9E9-1904-C1F1958AD2A3}"/>
          </ac:spMkLst>
        </pc:spChg>
        <pc:spChg chg="mod">
          <ac:chgData name="Hyatt, Jacob E CDT 2025" userId="8b9d417a-8c46-4136-87d3-9b6e2d7ca5cb" providerId="ADAL" clId="{F4CA3E4E-3814-4E1C-81A1-76E73E7F0F7B}" dt="2024-12-09T09:01:02.481" v="1496" actId="1076"/>
          <ac:spMkLst>
            <pc:docMk/>
            <pc:sldMk cId="2949939741" sldId="7799"/>
            <ac:spMk id="277" creationId="{AB0FE06D-9DA2-2F55-FF77-CB8C28F3A01A}"/>
          </ac:spMkLst>
        </pc:spChg>
        <pc:spChg chg="mod">
          <ac:chgData name="Hyatt, Jacob E CDT 2025" userId="8b9d417a-8c46-4136-87d3-9b6e2d7ca5cb" providerId="ADAL" clId="{F4CA3E4E-3814-4E1C-81A1-76E73E7F0F7B}" dt="2024-12-09T09:01:02.481" v="1496" actId="1076"/>
          <ac:spMkLst>
            <pc:docMk/>
            <pc:sldMk cId="2949939741" sldId="7799"/>
            <ac:spMk id="278" creationId="{34FE5AC9-559B-D3F7-2251-48BA7191D685}"/>
          </ac:spMkLst>
        </pc:spChg>
        <pc:spChg chg="mod">
          <ac:chgData name="Hyatt, Jacob E CDT 2025" userId="8b9d417a-8c46-4136-87d3-9b6e2d7ca5cb" providerId="ADAL" clId="{F4CA3E4E-3814-4E1C-81A1-76E73E7F0F7B}" dt="2024-12-09T09:01:02.481" v="1496" actId="1076"/>
          <ac:spMkLst>
            <pc:docMk/>
            <pc:sldMk cId="2949939741" sldId="7799"/>
            <ac:spMk id="279" creationId="{83E2C931-4D21-DB5F-5366-96A530110A80}"/>
          </ac:spMkLst>
        </pc:spChg>
        <pc:spChg chg="mod">
          <ac:chgData name="Hyatt, Jacob E CDT 2025" userId="8b9d417a-8c46-4136-87d3-9b6e2d7ca5cb" providerId="ADAL" clId="{F4CA3E4E-3814-4E1C-81A1-76E73E7F0F7B}" dt="2024-12-09T09:01:02.481" v="1496" actId="1076"/>
          <ac:spMkLst>
            <pc:docMk/>
            <pc:sldMk cId="2949939741" sldId="7799"/>
            <ac:spMk id="280" creationId="{7341EFF2-385F-4094-DE58-DBBC446E381E}"/>
          </ac:spMkLst>
        </pc:spChg>
        <pc:spChg chg="mod">
          <ac:chgData name="Hyatt, Jacob E CDT 2025" userId="8b9d417a-8c46-4136-87d3-9b6e2d7ca5cb" providerId="ADAL" clId="{F4CA3E4E-3814-4E1C-81A1-76E73E7F0F7B}" dt="2024-12-09T09:01:02.481" v="1496" actId="1076"/>
          <ac:spMkLst>
            <pc:docMk/>
            <pc:sldMk cId="2949939741" sldId="7799"/>
            <ac:spMk id="281" creationId="{3622EF19-ED37-AAE4-7757-446E3BA7877B}"/>
          </ac:spMkLst>
        </pc:spChg>
        <pc:spChg chg="mod">
          <ac:chgData name="Hyatt, Jacob E CDT 2025" userId="8b9d417a-8c46-4136-87d3-9b6e2d7ca5cb" providerId="ADAL" clId="{F4CA3E4E-3814-4E1C-81A1-76E73E7F0F7B}" dt="2024-12-09T09:01:02.481" v="1496" actId="1076"/>
          <ac:spMkLst>
            <pc:docMk/>
            <pc:sldMk cId="2949939741" sldId="7799"/>
            <ac:spMk id="282" creationId="{AB23E1EF-E55A-A447-57BB-A54A76E89EF1}"/>
          </ac:spMkLst>
        </pc:spChg>
        <pc:spChg chg="mod">
          <ac:chgData name="Hyatt, Jacob E CDT 2025" userId="8b9d417a-8c46-4136-87d3-9b6e2d7ca5cb" providerId="ADAL" clId="{F4CA3E4E-3814-4E1C-81A1-76E73E7F0F7B}" dt="2024-12-09T09:01:02.481" v="1496" actId="1076"/>
          <ac:spMkLst>
            <pc:docMk/>
            <pc:sldMk cId="2949939741" sldId="7799"/>
            <ac:spMk id="283" creationId="{1E7B3B00-FB66-5CDF-8406-DCB9B19466C4}"/>
          </ac:spMkLst>
        </pc:spChg>
        <pc:spChg chg="mod">
          <ac:chgData name="Hyatt, Jacob E CDT 2025" userId="8b9d417a-8c46-4136-87d3-9b6e2d7ca5cb" providerId="ADAL" clId="{F4CA3E4E-3814-4E1C-81A1-76E73E7F0F7B}" dt="2024-12-09T09:01:02.481" v="1496" actId="1076"/>
          <ac:spMkLst>
            <pc:docMk/>
            <pc:sldMk cId="2949939741" sldId="7799"/>
            <ac:spMk id="284" creationId="{48A6920C-B85A-9B1F-1E5B-C5C97BFCCE8D}"/>
          </ac:spMkLst>
        </pc:spChg>
        <pc:spChg chg="mod">
          <ac:chgData name="Hyatt, Jacob E CDT 2025" userId="8b9d417a-8c46-4136-87d3-9b6e2d7ca5cb" providerId="ADAL" clId="{F4CA3E4E-3814-4E1C-81A1-76E73E7F0F7B}" dt="2024-12-09T09:01:02.481" v="1496" actId="1076"/>
          <ac:spMkLst>
            <pc:docMk/>
            <pc:sldMk cId="2949939741" sldId="7799"/>
            <ac:spMk id="285" creationId="{ACDBEE17-0034-E08F-E2B4-B3F98B9B0F4C}"/>
          </ac:spMkLst>
        </pc:spChg>
        <pc:spChg chg="mod">
          <ac:chgData name="Hyatt, Jacob E CDT 2025" userId="8b9d417a-8c46-4136-87d3-9b6e2d7ca5cb" providerId="ADAL" clId="{F4CA3E4E-3814-4E1C-81A1-76E73E7F0F7B}" dt="2024-12-09T09:01:02.481" v="1496" actId="1076"/>
          <ac:spMkLst>
            <pc:docMk/>
            <pc:sldMk cId="2949939741" sldId="7799"/>
            <ac:spMk id="286" creationId="{DB8A1FBC-F972-EAAB-78D7-C5C5F1D67C3F}"/>
          </ac:spMkLst>
        </pc:spChg>
        <pc:spChg chg="mod">
          <ac:chgData name="Hyatt, Jacob E CDT 2025" userId="8b9d417a-8c46-4136-87d3-9b6e2d7ca5cb" providerId="ADAL" clId="{F4CA3E4E-3814-4E1C-81A1-76E73E7F0F7B}" dt="2024-12-09T09:01:02.481" v="1496" actId="1076"/>
          <ac:spMkLst>
            <pc:docMk/>
            <pc:sldMk cId="2949939741" sldId="7799"/>
            <ac:spMk id="287" creationId="{0A843AF2-4254-B523-5C85-AA99B7F57300}"/>
          </ac:spMkLst>
        </pc:spChg>
        <pc:spChg chg="mod">
          <ac:chgData name="Hyatt, Jacob E CDT 2025" userId="8b9d417a-8c46-4136-87d3-9b6e2d7ca5cb" providerId="ADAL" clId="{F4CA3E4E-3814-4E1C-81A1-76E73E7F0F7B}" dt="2024-12-09T09:01:02.481" v="1496" actId="1076"/>
          <ac:spMkLst>
            <pc:docMk/>
            <pc:sldMk cId="2949939741" sldId="7799"/>
            <ac:spMk id="288" creationId="{443DE73D-671B-32BD-0FA9-F1B78781E93F}"/>
          </ac:spMkLst>
        </pc:spChg>
        <pc:spChg chg="mod">
          <ac:chgData name="Hyatt, Jacob E CDT 2025" userId="8b9d417a-8c46-4136-87d3-9b6e2d7ca5cb" providerId="ADAL" clId="{F4CA3E4E-3814-4E1C-81A1-76E73E7F0F7B}" dt="2024-12-09T09:01:02.481" v="1496" actId="1076"/>
          <ac:spMkLst>
            <pc:docMk/>
            <pc:sldMk cId="2949939741" sldId="7799"/>
            <ac:spMk id="289" creationId="{90BE9DF8-7E72-0ED0-C6C7-6A209B40CDCC}"/>
          </ac:spMkLst>
        </pc:spChg>
        <pc:spChg chg="mod">
          <ac:chgData name="Hyatt, Jacob E CDT 2025" userId="8b9d417a-8c46-4136-87d3-9b6e2d7ca5cb" providerId="ADAL" clId="{F4CA3E4E-3814-4E1C-81A1-76E73E7F0F7B}" dt="2024-12-09T09:01:02.481" v="1496" actId="1076"/>
          <ac:spMkLst>
            <pc:docMk/>
            <pc:sldMk cId="2949939741" sldId="7799"/>
            <ac:spMk id="290" creationId="{10CCFDF3-A3E3-92A9-CCE1-DB7021258EE3}"/>
          </ac:spMkLst>
        </pc:spChg>
        <pc:spChg chg="mod">
          <ac:chgData name="Hyatt, Jacob E CDT 2025" userId="8b9d417a-8c46-4136-87d3-9b6e2d7ca5cb" providerId="ADAL" clId="{F4CA3E4E-3814-4E1C-81A1-76E73E7F0F7B}" dt="2024-12-09T09:01:02.481" v="1496" actId="1076"/>
          <ac:spMkLst>
            <pc:docMk/>
            <pc:sldMk cId="2949939741" sldId="7799"/>
            <ac:spMk id="291" creationId="{598713D8-F407-CB3B-6C81-70F23843D471}"/>
          </ac:spMkLst>
        </pc:spChg>
        <pc:spChg chg="mod">
          <ac:chgData name="Hyatt, Jacob E CDT 2025" userId="8b9d417a-8c46-4136-87d3-9b6e2d7ca5cb" providerId="ADAL" clId="{F4CA3E4E-3814-4E1C-81A1-76E73E7F0F7B}" dt="2024-12-09T09:01:02.481" v="1496" actId="1076"/>
          <ac:spMkLst>
            <pc:docMk/>
            <pc:sldMk cId="2949939741" sldId="7799"/>
            <ac:spMk id="292" creationId="{2BA36DAD-C8F0-763E-2948-0C6388132702}"/>
          </ac:spMkLst>
        </pc:spChg>
        <pc:spChg chg="mod">
          <ac:chgData name="Hyatt, Jacob E CDT 2025" userId="8b9d417a-8c46-4136-87d3-9b6e2d7ca5cb" providerId="ADAL" clId="{F4CA3E4E-3814-4E1C-81A1-76E73E7F0F7B}" dt="2024-12-09T09:01:02.481" v="1496" actId="1076"/>
          <ac:spMkLst>
            <pc:docMk/>
            <pc:sldMk cId="2949939741" sldId="7799"/>
            <ac:spMk id="293" creationId="{BEC0C80F-10D3-7284-CBBC-8BA85D5C8C6D}"/>
          </ac:spMkLst>
        </pc:spChg>
        <pc:spChg chg="mod">
          <ac:chgData name="Hyatt, Jacob E CDT 2025" userId="8b9d417a-8c46-4136-87d3-9b6e2d7ca5cb" providerId="ADAL" clId="{F4CA3E4E-3814-4E1C-81A1-76E73E7F0F7B}" dt="2024-12-09T09:01:02.481" v="1496" actId="1076"/>
          <ac:spMkLst>
            <pc:docMk/>
            <pc:sldMk cId="2949939741" sldId="7799"/>
            <ac:spMk id="294" creationId="{6A6D5070-394D-87AA-F44F-153C879E1B5D}"/>
          </ac:spMkLst>
        </pc:spChg>
        <pc:spChg chg="mod">
          <ac:chgData name="Hyatt, Jacob E CDT 2025" userId="8b9d417a-8c46-4136-87d3-9b6e2d7ca5cb" providerId="ADAL" clId="{F4CA3E4E-3814-4E1C-81A1-76E73E7F0F7B}" dt="2024-12-09T09:01:02.481" v="1496" actId="1076"/>
          <ac:spMkLst>
            <pc:docMk/>
            <pc:sldMk cId="2949939741" sldId="7799"/>
            <ac:spMk id="295" creationId="{F6FC9E6A-124F-0098-A68C-EC62D81F6758}"/>
          </ac:spMkLst>
        </pc:spChg>
        <pc:spChg chg="mod">
          <ac:chgData name="Hyatt, Jacob E CDT 2025" userId="8b9d417a-8c46-4136-87d3-9b6e2d7ca5cb" providerId="ADAL" clId="{F4CA3E4E-3814-4E1C-81A1-76E73E7F0F7B}" dt="2024-12-09T09:01:02.481" v="1496" actId="1076"/>
          <ac:spMkLst>
            <pc:docMk/>
            <pc:sldMk cId="2949939741" sldId="7799"/>
            <ac:spMk id="296" creationId="{49C8EF87-6C41-F30D-42D2-31F3DCE74D2F}"/>
          </ac:spMkLst>
        </pc:spChg>
        <pc:spChg chg="mod">
          <ac:chgData name="Hyatt, Jacob E CDT 2025" userId="8b9d417a-8c46-4136-87d3-9b6e2d7ca5cb" providerId="ADAL" clId="{F4CA3E4E-3814-4E1C-81A1-76E73E7F0F7B}" dt="2024-12-09T09:01:02.481" v="1496" actId="1076"/>
          <ac:spMkLst>
            <pc:docMk/>
            <pc:sldMk cId="2949939741" sldId="7799"/>
            <ac:spMk id="297" creationId="{C50C2875-7F38-27CF-3027-2E125568A0B5}"/>
          </ac:spMkLst>
        </pc:spChg>
        <pc:spChg chg="mod">
          <ac:chgData name="Hyatt, Jacob E CDT 2025" userId="8b9d417a-8c46-4136-87d3-9b6e2d7ca5cb" providerId="ADAL" clId="{F4CA3E4E-3814-4E1C-81A1-76E73E7F0F7B}" dt="2024-12-09T09:01:02.481" v="1496" actId="1076"/>
          <ac:spMkLst>
            <pc:docMk/>
            <pc:sldMk cId="2949939741" sldId="7799"/>
            <ac:spMk id="298" creationId="{D8CC6CF4-54B7-20B0-C394-7777BE9F8D29}"/>
          </ac:spMkLst>
        </pc:spChg>
        <pc:spChg chg="mod">
          <ac:chgData name="Hyatt, Jacob E CDT 2025" userId="8b9d417a-8c46-4136-87d3-9b6e2d7ca5cb" providerId="ADAL" clId="{F4CA3E4E-3814-4E1C-81A1-76E73E7F0F7B}" dt="2024-12-09T09:01:02.481" v="1496" actId="1076"/>
          <ac:spMkLst>
            <pc:docMk/>
            <pc:sldMk cId="2949939741" sldId="7799"/>
            <ac:spMk id="299" creationId="{C1095121-523A-1E8F-0836-E0413FCECADF}"/>
          </ac:spMkLst>
        </pc:spChg>
        <pc:spChg chg="mod">
          <ac:chgData name="Hyatt, Jacob E CDT 2025" userId="8b9d417a-8c46-4136-87d3-9b6e2d7ca5cb" providerId="ADAL" clId="{F4CA3E4E-3814-4E1C-81A1-76E73E7F0F7B}" dt="2024-12-09T09:01:02.481" v="1496" actId="1076"/>
          <ac:spMkLst>
            <pc:docMk/>
            <pc:sldMk cId="2949939741" sldId="7799"/>
            <ac:spMk id="300" creationId="{E4D70096-7DFE-34F3-28BE-E1BEB21A49D5}"/>
          </ac:spMkLst>
        </pc:spChg>
        <pc:spChg chg="mod">
          <ac:chgData name="Hyatt, Jacob E CDT 2025" userId="8b9d417a-8c46-4136-87d3-9b6e2d7ca5cb" providerId="ADAL" clId="{F4CA3E4E-3814-4E1C-81A1-76E73E7F0F7B}" dt="2024-12-09T09:01:02.481" v="1496" actId="1076"/>
          <ac:spMkLst>
            <pc:docMk/>
            <pc:sldMk cId="2949939741" sldId="7799"/>
            <ac:spMk id="301" creationId="{DB2739B9-FA8A-D2DF-4D58-AD56C1832DFC}"/>
          </ac:spMkLst>
        </pc:spChg>
        <pc:spChg chg="mod">
          <ac:chgData name="Hyatt, Jacob E CDT 2025" userId="8b9d417a-8c46-4136-87d3-9b6e2d7ca5cb" providerId="ADAL" clId="{F4CA3E4E-3814-4E1C-81A1-76E73E7F0F7B}" dt="2024-12-09T09:01:02.481" v="1496" actId="1076"/>
          <ac:spMkLst>
            <pc:docMk/>
            <pc:sldMk cId="2949939741" sldId="7799"/>
            <ac:spMk id="302" creationId="{B65B7DFB-6E71-6FE5-5FE8-2CFC2B3EF54E}"/>
          </ac:spMkLst>
        </pc:spChg>
        <pc:spChg chg="mod">
          <ac:chgData name="Hyatt, Jacob E CDT 2025" userId="8b9d417a-8c46-4136-87d3-9b6e2d7ca5cb" providerId="ADAL" clId="{F4CA3E4E-3814-4E1C-81A1-76E73E7F0F7B}" dt="2024-12-09T09:01:02.481" v="1496" actId="1076"/>
          <ac:spMkLst>
            <pc:docMk/>
            <pc:sldMk cId="2949939741" sldId="7799"/>
            <ac:spMk id="303" creationId="{9D0C3F02-3648-D49B-02E4-245A8B98C0F5}"/>
          </ac:spMkLst>
        </pc:spChg>
        <pc:spChg chg="mod">
          <ac:chgData name="Hyatt, Jacob E CDT 2025" userId="8b9d417a-8c46-4136-87d3-9b6e2d7ca5cb" providerId="ADAL" clId="{F4CA3E4E-3814-4E1C-81A1-76E73E7F0F7B}" dt="2024-12-09T09:01:02.481" v="1496" actId="1076"/>
          <ac:spMkLst>
            <pc:docMk/>
            <pc:sldMk cId="2949939741" sldId="7799"/>
            <ac:spMk id="304" creationId="{5E6A34B1-49DF-032D-E1C8-76D9B456B46E}"/>
          </ac:spMkLst>
        </pc:spChg>
        <pc:spChg chg="mod">
          <ac:chgData name="Hyatt, Jacob E CDT 2025" userId="8b9d417a-8c46-4136-87d3-9b6e2d7ca5cb" providerId="ADAL" clId="{F4CA3E4E-3814-4E1C-81A1-76E73E7F0F7B}" dt="2024-12-09T09:01:02.481" v="1496" actId="1076"/>
          <ac:spMkLst>
            <pc:docMk/>
            <pc:sldMk cId="2949939741" sldId="7799"/>
            <ac:spMk id="305" creationId="{25A4AF63-FE2F-CE8D-6915-747D9B4E9E2D}"/>
          </ac:spMkLst>
        </pc:spChg>
        <pc:spChg chg="mod">
          <ac:chgData name="Hyatt, Jacob E CDT 2025" userId="8b9d417a-8c46-4136-87d3-9b6e2d7ca5cb" providerId="ADAL" clId="{F4CA3E4E-3814-4E1C-81A1-76E73E7F0F7B}" dt="2024-12-09T09:01:02.481" v="1496" actId="1076"/>
          <ac:spMkLst>
            <pc:docMk/>
            <pc:sldMk cId="2949939741" sldId="7799"/>
            <ac:spMk id="306" creationId="{BA4359AD-6D55-9E2F-88EF-59E286B415FD}"/>
          </ac:spMkLst>
        </pc:spChg>
        <pc:spChg chg="mod">
          <ac:chgData name="Hyatt, Jacob E CDT 2025" userId="8b9d417a-8c46-4136-87d3-9b6e2d7ca5cb" providerId="ADAL" clId="{F4CA3E4E-3814-4E1C-81A1-76E73E7F0F7B}" dt="2024-12-09T09:01:02.481" v="1496" actId="1076"/>
          <ac:spMkLst>
            <pc:docMk/>
            <pc:sldMk cId="2949939741" sldId="7799"/>
            <ac:spMk id="307" creationId="{3E409CB4-2B2E-9E21-68B8-748A9E767451}"/>
          </ac:spMkLst>
        </pc:spChg>
        <pc:spChg chg="mod">
          <ac:chgData name="Hyatt, Jacob E CDT 2025" userId="8b9d417a-8c46-4136-87d3-9b6e2d7ca5cb" providerId="ADAL" clId="{F4CA3E4E-3814-4E1C-81A1-76E73E7F0F7B}" dt="2024-12-09T09:01:02.481" v="1496" actId="1076"/>
          <ac:spMkLst>
            <pc:docMk/>
            <pc:sldMk cId="2949939741" sldId="7799"/>
            <ac:spMk id="308" creationId="{3B607FA5-E9C5-F873-CFE5-5E3A60C8F574}"/>
          </ac:spMkLst>
        </pc:spChg>
        <pc:spChg chg="mod">
          <ac:chgData name="Hyatt, Jacob E CDT 2025" userId="8b9d417a-8c46-4136-87d3-9b6e2d7ca5cb" providerId="ADAL" clId="{F4CA3E4E-3814-4E1C-81A1-76E73E7F0F7B}" dt="2024-12-09T09:01:02.481" v="1496" actId="1076"/>
          <ac:spMkLst>
            <pc:docMk/>
            <pc:sldMk cId="2949939741" sldId="7799"/>
            <ac:spMk id="309" creationId="{44179C47-533B-E1E2-1077-765A32238268}"/>
          </ac:spMkLst>
        </pc:spChg>
        <pc:spChg chg="mod">
          <ac:chgData name="Hyatt, Jacob E CDT 2025" userId="8b9d417a-8c46-4136-87d3-9b6e2d7ca5cb" providerId="ADAL" clId="{F4CA3E4E-3814-4E1C-81A1-76E73E7F0F7B}" dt="2024-12-09T09:01:02.481" v="1496" actId="1076"/>
          <ac:spMkLst>
            <pc:docMk/>
            <pc:sldMk cId="2949939741" sldId="7799"/>
            <ac:spMk id="310" creationId="{82582DBA-D2D1-AB6B-7B03-EB290C376A57}"/>
          </ac:spMkLst>
        </pc:spChg>
        <pc:spChg chg="mod">
          <ac:chgData name="Hyatt, Jacob E CDT 2025" userId="8b9d417a-8c46-4136-87d3-9b6e2d7ca5cb" providerId="ADAL" clId="{F4CA3E4E-3814-4E1C-81A1-76E73E7F0F7B}" dt="2024-12-09T09:01:02.481" v="1496" actId="1076"/>
          <ac:spMkLst>
            <pc:docMk/>
            <pc:sldMk cId="2949939741" sldId="7799"/>
            <ac:spMk id="311" creationId="{6F1DF187-946E-C0B9-9E78-9DD760D49D16}"/>
          </ac:spMkLst>
        </pc:spChg>
        <pc:spChg chg="mod">
          <ac:chgData name="Hyatt, Jacob E CDT 2025" userId="8b9d417a-8c46-4136-87d3-9b6e2d7ca5cb" providerId="ADAL" clId="{F4CA3E4E-3814-4E1C-81A1-76E73E7F0F7B}" dt="2024-12-09T09:01:02.481" v="1496" actId="1076"/>
          <ac:spMkLst>
            <pc:docMk/>
            <pc:sldMk cId="2949939741" sldId="7799"/>
            <ac:spMk id="312" creationId="{44BE2EB7-B911-45D6-EF54-74595B042FBE}"/>
          </ac:spMkLst>
        </pc:spChg>
        <pc:spChg chg="mod">
          <ac:chgData name="Hyatt, Jacob E CDT 2025" userId="8b9d417a-8c46-4136-87d3-9b6e2d7ca5cb" providerId="ADAL" clId="{F4CA3E4E-3814-4E1C-81A1-76E73E7F0F7B}" dt="2024-12-09T09:01:02.481" v="1496" actId="1076"/>
          <ac:spMkLst>
            <pc:docMk/>
            <pc:sldMk cId="2949939741" sldId="7799"/>
            <ac:spMk id="313" creationId="{6D1801AA-4C73-7956-8954-985F86D86C25}"/>
          </ac:spMkLst>
        </pc:spChg>
        <pc:spChg chg="mod">
          <ac:chgData name="Hyatt, Jacob E CDT 2025" userId="8b9d417a-8c46-4136-87d3-9b6e2d7ca5cb" providerId="ADAL" clId="{F4CA3E4E-3814-4E1C-81A1-76E73E7F0F7B}" dt="2024-12-09T09:01:02.481" v="1496" actId="1076"/>
          <ac:spMkLst>
            <pc:docMk/>
            <pc:sldMk cId="2949939741" sldId="7799"/>
            <ac:spMk id="314" creationId="{969B56BC-F66A-1191-6E8E-A0A0BDFB4138}"/>
          </ac:spMkLst>
        </pc:spChg>
        <pc:spChg chg="mod">
          <ac:chgData name="Hyatt, Jacob E CDT 2025" userId="8b9d417a-8c46-4136-87d3-9b6e2d7ca5cb" providerId="ADAL" clId="{F4CA3E4E-3814-4E1C-81A1-76E73E7F0F7B}" dt="2024-12-09T09:01:02.481" v="1496" actId="1076"/>
          <ac:spMkLst>
            <pc:docMk/>
            <pc:sldMk cId="2949939741" sldId="7799"/>
            <ac:spMk id="315" creationId="{5A9334F1-03A2-DAEE-8580-11C37F28710E}"/>
          </ac:spMkLst>
        </pc:spChg>
        <pc:spChg chg="mod">
          <ac:chgData name="Hyatt, Jacob E CDT 2025" userId="8b9d417a-8c46-4136-87d3-9b6e2d7ca5cb" providerId="ADAL" clId="{F4CA3E4E-3814-4E1C-81A1-76E73E7F0F7B}" dt="2024-12-09T09:01:02.481" v="1496" actId="1076"/>
          <ac:spMkLst>
            <pc:docMk/>
            <pc:sldMk cId="2949939741" sldId="7799"/>
            <ac:spMk id="316" creationId="{A2855BA3-F429-EA73-ED46-E83E35376419}"/>
          </ac:spMkLst>
        </pc:spChg>
        <pc:spChg chg="mod">
          <ac:chgData name="Hyatt, Jacob E CDT 2025" userId="8b9d417a-8c46-4136-87d3-9b6e2d7ca5cb" providerId="ADAL" clId="{F4CA3E4E-3814-4E1C-81A1-76E73E7F0F7B}" dt="2024-12-09T09:01:02.481" v="1496" actId="1076"/>
          <ac:spMkLst>
            <pc:docMk/>
            <pc:sldMk cId="2949939741" sldId="7799"/>
            <ac:spMk id="317" creationId="{424ABB26-A2A1-7829-8166-885DF43CFB40}"/>
          </ac:spMkLst>
        </pc:spChg>
        <pc:spChg chg="mod">
          <ac:chgData name="Hyatt, Jacob E CDT 2025" userId="8b9d417a-8c46-4136-87d3-9b6e2d7ca5cb" providerId="ADAL" clId="{F4CA3E4E-3814-4E1C-81A1-76E73E7F0F7B}" dt="2024-12-09T09:01:02.481" v="1496" actId="1076"/>
          <ac:spMkLst>
            <pc:docMk/>
            <pc:sldMk cId="2949939741" sldId="7799"/>
            <ac:spMk id="318" creationId="{3014E20E-8D13-0FF3-69A9-137CB5E285E8}"/>
          </ac:spMkLst>
        </pc:spChg>
        <pc:spChg chg="mod">
          <ac:chgData name="Hyatt, Jacob E CDT 2025" userId="8b9d417a-8c46-4136-87d3-9b6e2d7ca5cb" providerId="ADAL" clId="{F4CA3E4E-3814-4E1C-81A1-76E73E7F0F7B}" dt="2024-12-09T09:01:02.481" v="1496" actId="1076"/>
          <ac:spMkLst>
            <pc:docMk/>
            <pc:sldMk cId="2949939741" sldId="7799"/>
            <ac:spMk id="319" creationId="{D318EADE-648C-50D1-E769-D5FFBEDEEE0F}"/>
          </ac:spMkLst>
        </pc:spChg>
        <pc:spChg chg="mod">
          <ac:chgData name="Hyatt, Jacob E CDT 2025" userId="8b9d417a-8c46-4136-87d3-9b6e2d7ca5cb" providerId="ADAL" clId="{F4CA3E4E-3814-4E1C-81A1-76E73E7F0F7B}" dt="2024-12-09T09:01:02.481" v="1496" actId="1076"/>
          <ac:spMkLst>
            <pc:docMk/>
            <pc:sldMk cId="2949939741" sldId="7799"/>
            <ac:spMk id="320" creationId="{2FD88DE5-C63C-801C-AF21-D3CAC9DB221C}"/>
          </ac:spMkLst>
        </pc:spChg>
        <pc:spChg chg="mod">
          <ac:chgData name="Hyatt, Jacob E CDT 2025" userId="8b9d417a-8c46-4136-87d3-9b6e2d7ca5cb" providerId="ADAL" clId="{F4CA3E4E-3814-4E1C-81A1-76E73E7F0F7B}" dt="2024-12-09T09:01:02.481" v="1496" actId="1076"/>
          <ac:spMkLst>
            <pc:docMk/>
            <pc:sldMk cId="2949939741" sldId="7799"/>
            <ac:spMk id="321" creationId="{B3949800-F4D0-89D5-A1BE-894289F9B3B1}"/>
          </ac:spMkLst>
        </pc:spChg>
        <pc:spChg chg="mod">
          <ac:chgData name="Hyatt, Jacob E CDT 2025" userId="8b9d417a-8c46-4136-87d3-9b6e2d7ca5cb" providerId="ADAL" clId="{F4CA3E4E-3814-4E1C-81A1-76E73E7F0F7B}" dt="2024-12-09T09:01:02.481" v="1496" actId="1076"/>
          <ac:spMkLst>
            <pc:docMk/>
            <pc:sldMk cId="2949939741" sldId="7799"/>
            <ac:spMk id="322" creationId="{98D5424C-12E4-EBBB-AF05-6D3B41D8B6F4}"/>
          </ac:spMkLst>
        </pc:spChg>
        <pc:spChg chg="mod">
          <ac:chgData name="Hyatt, Jacob E CDT 2025" userId="8b9d417a-8c46-4136-87d3-9b6e2d7ca5cb" providerId="ADAL" clId="{F4CA3E4E-3814-4E1C-81A1-76E73E7F0F7B}" dt="2024-12-09T09:01:02.481" v="1496" actId="1076"/>
          <ac:spMkLst>
            <pc:docMk/>
            <pc:sldMk cId="2949939741" sldId="7799"/>
            <ac:spMk id="323" creationId="{E1CA1470-F835-5783-73D6-DFCC98984305}"/>
          </ac:spMkLst>
        </pc:spChg>
        <pc:spChg chg="mod">
          <ac:chgData name="Hyatt, Jacob E CDT 2025" userId="8b9d417a-8c46-4136-87d3-9b6e2d7ca5cb" providerId="ADAL" clId="{F4CA3E4E-3814-4E1C-81A1-76E73E7F0F7B}" dt="2024-12-09T09:01:02.481" v="1496" actId="1076"/>
          <ac:spMkLst>
            <pc:docMk/>
            <pc:sldMk cId="2949939741" sldId="7799"/>
            <ac:spMk id="324" creationId="{165FC294-0300-9BED-061C-D39E2FBE2F8A}"/>
          </ac:spMkLst>
        </pc:spChg>
        <pc:spChg chg="mod">
          <ac:chgData name="Hyatt, Jacob E CDT 2025" userId="8b9d417a-8c46-4136-87d3-9b6e2d7ca5cb" providerId="ADAL" clId="{F4CA3E4E-3814-4E1C-81A1-76E73E7F0F7B}" dt="2024-12-09T09:01:02.481" v="1496" actId="1076"/>
          <ac:spMkLst>
            <pc:docMk/>
            <pc:sldMk cId="2949939741" sldId="7799"/>
            <ac:spMk id="325" creationId="{F4C19428-622A-8D34-565E-8FE051890A1E}"/>
          </ac:spMkLst>
        </pc:spChg>
        <pc:spChg chg="mod">
          <ac:chgData name="Hyatt, Jacob E CDT 2025" userId="8b9d417a-8c46-4136-87d3-9b6e2d7ca5cb" providerId="ADAL" clId="{F4CA3E4E-3814-4E1C-81A1-76E73E7F0F7B}" dt="2024-12-09T09:01:02.481" v="1496" actId="1076"/>
          <ac:spMkLst>
            <pc:docMk/>
            <pc:sldMk cId="2949939741" sldId="7799"/>
            <ac:spMk id="326" creationId="{407618D9-1371-E89A-ABF4-3BCA101A1E58}"/>
          </ac:spMkLst>
        </pc:spChg>
        <pc:spChg chg="mod">
          <ac:chgData name="Hyatt, Jacob E CDT 2025" userId="8b9d417a-8c46-4136-87d3-9b6e2d7ca5cb" providerId="ADAL" clId="{F4CA3E4E-3814-4E1C-81A1-76E73E7F0F7B}" dt="2024-12-09T09:01:02.481" v="1496" actId="1076"/>
          <ac:spMkLst>
            <pc:docMk/>
            <pc:sldMk cId="2949939741" sldId="7799"/>
            <ac:spMk id="327" creationId="{596E78F9-4DC6-0316-1DFC-F039479A3929}"/>
          </ac:spMkLst>
        </pc:spChg>
        <pc:spChg chg="mod">
          <ac:chgData name="Hyatt, Jacob E CDT 2025" userId="8b9d417a-8c46-4136-87d3-9b6e2d7ca5cb" providerId="ADAL" clId="{F4CA3E4E-3814-4E1C-81A1-76E73E7F0F7B}" dt="2024-12-09T09:01:02.481" v="1496" actId="1076"/>
          <ac:spMkLst>
            <pc:docMk/>
            <pc:sldMk cId="2949939741" sldId="7799"/>
            <ac:spMk id="328" creationId="{80CD733B-9F58-1D7D-D65B-28BA95F9FF4A}"/>
          </ac:spMkLst>
        </pc:spChg>
        <pc:spChg chg="mod">
          <ac:chgData name="Hyatt, Jacob E CDT 2025" userId="8b9d417a-8c46-4136-87d3-9b6e2d7ca5cb" providerId="ADAL" clId="{F4CA3E4E-3814-4E1C-81A1-76E73E7F0F7B}" dt="2024-12-09T09:01:02.481" v="1496" actId="1076"/>
          <ac:spMkLst>
            <pc:docMk/>
            <pc:sldMk cId="2949939741" sldId="7799"/>
            <ac:spMk id="329" creationId="{79512C09-F37B-4D49-6B8F-C1D9966127CA}"/>
          </ac:spMkLst>
        </pc:spChg>
        <pc:spChg chg="mod">
          <ac:chgData name="Hyatt, Jacob E CDT 2025" userId="8b9d417a-8c46-4136-87d3-9b6e2d7ca5cb" providerId="ADAL" clId="{F4CA3E4E-3814-4E1C-81A1-76E73E7F0F7B}" dt="2024-12-09T09:01:02.481" v="1496" actId="1076"/>
          <ac:spMkLst>
            <pc:docMk/>
            <pc:sldMk cId="2949939741" sldId="7799"/>
            <ac:spMk id="330" creationId="{ADA85CBD-D0AE-E189-5D0F-01E63A8A279F}"/>
          </ac:spMkLst>
        </pc:spChg>
        <pc:spChg chg="mod">
          <ac:chgData name="Hyatt, Jacob E CDT 2025" userId="8b9d417a-8c46-4136-87d3-9b6e2d7ca5cb" providerId="ADAL" clId="{F4CA3E4E-3814-4E1C-81A1-76E73E7F0F7B}" dt="2024-12-09T09:01:02.481" v="1496" actId="1076"/>
          <ac:spMkLst>
            <pc:docMk/>
            <pc:sldMk cId="2949939741" sldId="7799"/>
            <ac:spMk id="331" creationId="{DAD303A9-FDE1-8BB0-5B4F-A5902935E1FF}"/>
          </ac:spMkLst>
        </pc:spChg>
        <pc:spChg chg="mod">
          <ac:chgData name="Hyatt, Jacob E CDT 2025" userId="8b9d417a-8c46-4136-87d3-9b6e2d7ca5cb" providerId="ADAL" clId="{F4CA3E4E-3814-4E1C-81A1-76E73E7F0F7B}" dt="2024-12-09T09:01:02.481" v="1496" actId="1076"/>
          <ac:spMkLst>
            <pc:docMk/>
            <pc:sldMk cId="2949939741" sldId="7799"/>
            <ac:spMk id="332" creationId="{396AAF73-8C6F-C002-7D1D-4A4060C52B55}"/>
          </ac:spMkLst>
        </pc:spChg>
        <pc:spChg chg="mod">
          <ac:chgData name="Hyatt, Jacob E CDT 2025" userId="8b9d417a-8c46-4136-87d3-9b6e2d7ca5cb" providerId="ADAL" clId="{F4CA3E4E-3814-4E1C-81A1-76E73E7F0F7B}" dt="2024-12-09T09:01:02.481" v="1496" actId="1076"/>
          <ac:spMkLst>
            <pc:docMk/>
            <pc:sldMk cId="2949939741" sldId="7799"/>
            <ac:spMk id="333" creationId="{0DE7DA05-FBF0-CAAC-D9AB-FD3CBCDA940B}"/>
          </ac:spMkLst>
        </pc:spChg>
        <pc:spChg chg="mod">
          <ac:chgData name="Hyatt, Jacob E CDT 2025" userId="8b9d417a-8c46-4136-87d3-9b6e2d7ca5cb" providerId="ADAL" clId="{F4CA3E4E-3814-4E1C-81A1-76E73E7F0F7B}" dt="2024-12-09T09:01:02.481" v="1496" actId="1076"/>
          <ac:spMkLst>
            <pc:docMk/>
            <pc:sldMk cId="2949939741" sldId="7799"/>
            <ac:spMk id="334" creationId="{08E1F854-53FA-1711-F9B3-1528EBC063A3}"/>
          </ac:spMkLst>
        </pc:spChg>
        <pc:spChg chg="mod">
          <ac:chgData name="Hyatt, Jacob E CDT 2025" userId="8b9d417a-8c46-4136-87d3-9b6e2d7ca5cb" providerId="ADAL" clId="{F4CA3E4E-3814-4E1C-81A1-76E73E7F0F7B}" dt="2024-12-09T09:01:02.481" v="1496" actId="1076"/>
          <ac:spMkLst>
            <pc:docMk/>
            <pc:sldMk cId="2949939741" sldId="7799"/>
            <ac:spMk id="335" creationId="{690FDA92-8999-A12B-2D07-286548DA3500}"/>
          </ac:spMkLst>
        </pc:spChg>
        <pc:spChg chg="mod">
          <ac:chgData name="Hyatt, Jacob E CDT 2025" userId="8b9d417a-8c46-4136-87d3-9b6e2d7ca5cb" providerId="ADAL" clId="{F4CA3E4E-3814-4E1C-81A1-76E73E7F0F7B}" dt="2024-12-09T09:01:02.481" v="1496" actId="1076"/>
          <ac:spMkLst>
            <pc:docMk/>
            <pc:sldMk cId="2949939741" sldId="7799"/>
            <ac:spMk id="336" creationId="{A15A2732-FC2E-248B-2A09-9DA9037BAF81}"/>
          </ac:spMkLst>
        </pc:spChg>
        <pc:spChg chg="mod">
          <ac:chgData name="Hyatt, Jacob E CDT 2025" userId="8b9d417a-8c46-4136-87d3-9b6e2d7ca5cb" providerId="ADAL" clId="{F4CA3E4E-3814-4E1C-81A1-76E73E7F0F7B}" dt="2024-12-09T09:01:02.481" v="1496" actId="1076"/>
          <ac:spMkLst>
            <pc:docMk/>
            <pc:sldMk cId="2949939741" sldId="7799"/>
            <ac:spMk id="337" creationId="{8AD28BB6-E3AC-1754-3BCF-8618BB754286}"/>
          </ac:spMkLst>
        </pc:spChg>
        <pc:spChg chg="mod">
          <ac:chgData name="Hyatt, Jacob E CDT 2025" userId="8b9d417a-8c46-4136-87d3-9b6e2d7ca5cb" providerId="ADAL" clId="{F4CA3E4E-3814-4E1C-81A1-76E73E7F0F7B}" dt="2024-12-09T09:01:02.481" v="1496" actId="1076"/>
          <ac:spMkLst>
            <pc:docMk/>
            <pc:sldMk cId="2949939741" sldId="7799"/>
            <ac:spMk id="338" creationId="{1BE3AD6F-CC6A-30A4-32AD-406145389D56}"/>
          </ac:spMkLst>
        </pc:spChg>
        <pc:spChg chg="mod">
          <ac:chgData name="Hyatt, Jacob E CDT 2025" userId="8b9d417a-8c46-4136-87d3-9b6e2d7ca5cb" providerId="ADAL" clId="{F4CA3E4E-3814-4E1C-81A1-76E73E7F0F7B}" dt="2024-12-09T09:01:02.481" v="1496" actId="1076"/>
          <ac:spMkLst>
            <pc:docMk/>
            <pc:sldMk cId="2949939741" sldId="7799"/>
            <ac:spMk id="339" creationId="{AB2AAFEB-D9DE-6272-C74F-D124BA1990E1}"/>
          </ac:spMkLst>
        </pc:spChg>
        <pc:spChg chg="mod">
          <ac:chgData name="Hyatt, Jacob E CDT 2025" userId="8b9d417a-8c46-4136-87d3-9b6e2d7ca5cb" providerId="ADAL" clId="{F4CA3E4E-3814-4E1C-81A1-76E73E7F0F7B}" dt="2024-12-09T09:01:02.481" v="1496" actId="1076"/>
          <ac:spMkLst>
            <pc:docMk/>
            <pc:sldMk cId="2949939741" sldId="7799"/>
            <ac:spMk id="340" creationId="{5ACFF474-2AA4-E4BB-B674-1BF23528770F}"/>
          </ac:spMkLst>
        </pc:spChg>
        <pc:spChg chg="mod">
          <ac:chgData name="Hyatt, Jacob E CDT 2025" userId="8b9d417a-8c46-4136-87d3-9b6e2d7ca5cb" providerId="ADAL" clId="{F4CA3E4E-3814-4E1C-81A1-76E73E7F0F7B}" dt="2024-12-09T09:01:02.481" v="1496" actId="1076"/>
          <ac:spMkLst>
            <pc:docMk/>
            <pc:sldMk cId="2949939741" sldId="7799"/>
            <ac:spMk id="341" creationId="{5100CBE2-63BC-2839-17E4-FDB8CA3676FF}"/>
          </ac:spMkLst>
        </pc:spChg>
        <pc:spChg chg="mod">
          <ac:chgData name="Hyatt, Jacob E CDT 2025" userId="8b9d417a-8c46-4136-87d3-9b6e2d7ca5cb" providerId="ADAL" clId="{F4CA3E4E-3814-4E1C-81A1-76E73E7F0F7B}" dt="2024-12-09T09:01:02.481" v="1496" actId="1076"/>
          <ac:spMkLst>
            <pc:docMk/>
            <pc:sldMk cId="2949939741" sldId="7799"/>
            <ac:spMk id="342" creationId="{239EE88B-006E-CCC2-2C1E-7902C30D971F}"/>
          </ac:spMkLst>
        </pc:spChg>
        <pc:spChg chg="mod">
          <ac:chgData name="Hyatt, Jacob E CDT 2025" userId="8b9d417a-8c46-4136-87d3-9b6e2d7ca5cb" providerId="ADAL" clId="{F4CA3E4E-3814-4E1C-81A1-76E73E7F0F7B}" dt="2024-12-09T09:01:02.481" v="1496" actId="1076"/>
          <ac:spMkLst>
            <pc:docMk/>
            <pc:sldMk cId="2949939741" sldId="7799"/>
            <ac:spMk id="343" creationId="{D97B4F3D-59AA-7936-D45A-ACA8D5E5480F}"/>
          </ac:spMkLst>
        </pc:spChg>
        <pc:spChg chg="mod">
          <ac:chgData name="Hyatt, Jacob E CDT 2025" userId="8b9d417a-8c46-4136-87d3-9b6e2d7ca5cb" providerId="ADAL" clId="{F4CA3E4E-3814-4E1C-81A1-76E73E7F0F7B}" dt="2024-12-09T09:01:02.481" v="1496" actId="1076"/>
          <ac:spMkLst>
            <pc:docMk/>
            <pc:sldMk cId="2949939741" sldId="7799"/>
            <ac:spMk id="344" creationId="{5FE3DA8A-97CC-C5D5-4CC6-C2C78D3F68B6}"/>
          </ac:spMkLst>
        </pc:spChg>
        <pc:spChg chg="mod">
          <ac:chgData name="Hyatt, Jacob E CDT 2025" userId="8b9d417a-8c46-4136-87d3-9b6e2d7ca5cb" providerId="ADAL" clId="{F4CA3E4E-3814-4E1C-81A1-76E73E7F0F7B}" dt="2024-12-09T09:01:02.481" v="1496" actId="1076"/>
          <ac:spMkLst>
            <pc:docMk/>
            <pc:sldMk cId="2949939741" sldId="7799"/>
            <ac:spMk id="345" creationId="{4B8B1E29-4B7D-849A-7525-258045E73768}"/>
          </ac:spMkLst>
        </pc:spChg>
        <pc:picChg chg="mod">
          <ac:chgData name="Hyatt, Jacob E CDT 2025" userId="8b9d417a-8c46-4136-87d3-9b6e2d7ca5cb" providerId="ADAL" clId="{F4CA3E4E-3814-4E1C-81A1-76E73E7F0F7B}" dt="2024-12-09T09:01:02.481" v="1496" actId="1076"/>
          <ac:picMkLst>
            <pc:docMk/>
            <pc:sldMk cId="2949939741" sldId="7799"/>
            <ac:picMk id="5" creationId="{587B9A15-4CDA-4A2D-11C3-B21927F5FB77}"/>
          </ac:picMkLst>
        </pc:picChg>
        <pc:picChg chg="mod">
          <ac:chgData name="Hyatt, Jacob E CDT 2025" userId="8b9d417a-8c46-4136-87d3-9b6e2d7ca5cb" providerId="ADAL" clId="{F4CA3E4E-3814-4E1C-81A1-76E73E7F0F7B}" dt="2024-12-09T09:01:02.481" v="1496" actId="1076"/>
          <ac:picMkLst>
            <pc:docMk/>
            <pc:sldMk cId="2949939741" sldId="7799"/>
            <ac:picMk id="6" creationId="{358391D0-31E7-E0D6-F0B1-328859C9497F}"/>
          </ac:picMkLst>
        </pc:picChg>
        <pc:picChg chg="mod">
          <ac:chgData name="Hyatt, Jacob E CDT 2025" userId="8b9d417a-8c46-4136-87d3-9b6e2d7ca5cb" providerId="ADAL" clId="{F4CA3E4E-3814-4E1C-81A1-76E73E7F0F7B}" dt="2024-12-09T09:01:02.481" v="1496" actId="1076"/>
          <ac:picMkLst>
            <pc:docMk/>
            <pc:sldMk cId="2949939741" sldId="7799"/>
            <ac:picMk id="9" creationId="{ACD590E8-9B9B-89DF-0B68-32FC22EA3BE6}"/>
          </ac:picMkLst>
        </pc:picChg>
      </pc:sldChg>
      <pc:sldChg chg="addSp delSp modSp add mod">
        <pc:chgData name="Hyatt, Jacob E CDT 2025" userId="8b9d417a-8c46-4136-87d3-9b6e2d7ca5cb" providerId="ADAL" clId="{F4CA3E4E-3814-4E1C-81A1-76E73E7F0F7B}" dt="2024-12-10T17:50:26.405" v="3299" actId="1076"/>
        <pc:sldMkLst>
          <pc:docMk/>
          <pc:sldMk cId="1836170007" sldId="7800"/>
        </pc:sldMkLst>
        <pc:spChg chg="mod">
          <ac:chgData name="Hyatt, Jacob E CDT 2025" userId="8b9d417a-8c46-4136-87d3-9b6e2d7ca5cb" providerId="ADAL" clId="{F4CA3E4E-3814-4E1C-81A1-76E73E7F0F7B}" dt="2024-12-09T09:01:18.421" v="1508" actId="20577"/>
          <ac:spMkLst>
            <pc:docMk/>
            <pc:sldMk cId="1836170007" sldId="7800"/>
            <ac:spMk id="2" creationId="{3FED1D4D-C271-4219-97BB-FB6D9686BC18}"/>
          </ac:spMkLst>
        </pc:spChg>
        <pc:spChg chg="mod">
          <ac:chgData name="Hyatt, Jacob E CDT 2025" userId="8b9d417a-8c46-4136-87d3-9b6e2d7ca5cb" providerId="ADAL" clId="{F4CA3E4E-3814-4E1C-81A1-76E73E7F0F7B}" dt="2024-12-09T09:00:16.515" v="1486" actId="1076"/>
          <ac:spMkLst>
            <pc:docMk/>
            <pc:sldMk cId="1836170007" sldId="7800"/>
            <ac:spMk id="33" creationId="{E91B226B-F001-6ACE-8B3D-D91AE6D4B0A9}"/>
          </ac:spMkLst>
        </pc:spChg>
        <pc:spChg chg="mod">
          <ac:chgData name="Hyatt, Jacob E CDT 2025" userId="8b9d417a-8c46-4136-87d3-9b6e2d7ca5cb" providerId="ADAL" clId="{F4CA3E4E-3814-4E1C-81A1-76E73E7F0F7B}" dt="2024-12-09T09:00:16.515" v="1486" actId="1076"/>
          <ac:spMkLst>
            <pc:docMk/>
            <pc:sldMk cId="1836170007" sldId="7800"/>
            <ac:spMk id="34" creationId="{7AF1A3A3-6E93-D8F0-7046-24603B972877}"/>
          </ac:spMkLst>
        </pc:spChg>
        <pc:spChg chg="mod">
          <ac:chgData name="Hyatt, Jacob E CDT 2025" userId="8b9d417a-8c46-4136-87d3-9b6e2d7ca5cb" providerId="ADAL" clId="{F4CA3E4E-3814-4E1C-81A1-76E73E7F0F7B}" dt="2024-12-09T09:00:16.515" v="1486" actId="1076"/>
          <ac:spMkLst>
            <pc:docMk/>
            <pc:sldMk cId="1836170007" sldId="7800"/>
            <ac:spMk id="35" creationId="{A9E0C050-52E8-D217-66FC-55F5DE837B57}"/>
          </ac:spMkLst>
        </pc:spChg>
        <pc:spChg chg="mod">
          <ac:chgData name="Hyatt, Jacob E CDT 2025" userId="8b9d417a-8c46-4136-87d3-9b6e2d7ca5cb" providerId="ADAL" clId="{F4CA3E4E-3814-4E1C-81A1-76E73E7F0F7B}" dt="2024-12-09T09:00:16.515" v="1486" actId="1076"/>
          <ac:spMkLst>
            <pc:docMk/>
            <pc:sldMk cId="1836170007" sldId="7800"/>
            <ac:spMk id="36" creationId="{BAD1ACBF-F97A-C060-C45B-15B3E39107F3}"/>
          </ac:spMkLst>
        </pc:spChg>
        <pc:spChg chg="mod">
          <ac:chgData name="Hyatt, Jacob E CDT 2025" userId="8b9d417a-8c46-4136-87d3-9b6e2d7ca5cb" providerId="ADAL" clId="{F4CA3E4E-3814-4E1C-81A1-76E73E7F0F7B}" dt="2024-12-09T09:00:16.515" v="1486" actId="1076"/>
          <ac:spMkLst>
            <pc:docMk/>
            <pc:sldMk cId="1836170007" sldId="7800"/>
            <ac:spMk id="37" creationId="{C24B40E8-94F5-9E18-B84C-68503BE443E7}"/>
          </ac:spMkLst>
        </pc:spChg>
        <pc:spChg chg="mod">
          <ac:chgData name="Hyatt, Jacob E CDT 2025" userId="8b9d417a-8c46-4136-87d3-9b6e2d7ca5cb" providerId="ADAL" clId="{F4CA3E4E-3814-4E1C-81A1-76E73E7F0F7B}" dt="2024-12-09T09:00:16.515" v="1486" actId="1076"/>
          <ac:spMkLst>
            <pc:docMk/>
            <pc:sldMk cId="1836170007" sldId="7800"/>
            <ac:spMk id="38" creationId="{34B19D78-FB21-86F6-920B-BEB81217D66C}"/>
          </ac:spMkLst>
        </pc:spChg>
        <pc:spChg chg="mod">
          <ac:chgData name="Hyatt, Jacob E CDT 2025" userId="8b9d417a-8c46-4136-87d3-9b6e2d7ca5cb" providerId="ADAL" clId="{F4CA3E4E-3814-4E1C-81A1-76E73E7F0F7B}" dt="2024-12-09T09:00:16.515" v="1486" actId="1076"/>
          <ac:spMkLst>
            <pc:docMk/>
            <pc:sldMk cId="1836170007" sldId="7800"/>
            <ac:spMk id="39" creationId="{DAE2A382-FFFC-9215-A2F5-28A883AEFD1E}"/>
          </ac:spMkLst>
        </pc:spChg>
        <pc:spChg chg="mod">
          <ac:chgData name="Hyatt, Jacob E CDT 2025" userId="8b9d417a-8c46-4136-87d3-9b6e2d7ca5cb" providerId="ADAL" clId="{F4CA3E4E-3814-4E1C-81A1-76E73E7F0F7B}" dt="2024-12-09T09:00:16.515" v="1486" actId="1076"/>
          <ac:spMkLst>
            <pc:docMk/>
            <pc:sldMk cId="1836170007" sldId="7800"/>
            <ac:spMk id="40" creationId="{CD57A036-499E-8D91-B03C-E7A927163773}"/>
          </ac:spMkLst>
        </pc:spChg>
        <pc:spChg chg="mod">
          <ac:chgData name="Hyatt, Jacob E CDT 2025" userId="8b9d417a-8c46-4136-87d3-9b6e2d7ca5cb" providerId="ADAL" clId="{F4CA3E4E-3814-4E1C-81A1-76E73E7F0F7B}" dt="2024-12-09T09:00:16.515" v="1486" actId="1076"/>
          <ac:spMkLst>
            <pc:docMk/>
            <pc:sldMk cId="1836170007" sldId="7800"/>
            <ac:spMk id="41" creationId="{3275B525-498F-E991-7D2F-96362EE0E58A}"/>
          </ac:spMkLst>
        </pc:spChg>
        <pc:spChg chg="mod">
          <ac:chgData name="Hyatt, Jacob E CDT 2025" userId="8b9d417a-8c46-4136-87d3-9b6e2d7ca5cb" providerId="ADAL" clId="{F4CA3E4E-3814-4E1C-81A1-76E73E7F0F7B}" dt="2024-12-09T09:00:16.515" v="1486" actId="1076"/>
          <ac:spMkLst>
            <pc:docMk/>
            <pc:sldMk cId="1836170007" sldId="7800"/>
            <ac:spMk id="42" creationId="{46FBE66C-BD31-1DB2-1185-D80F32902333}"/>
          </ac:spMkLst>
        </pc:spChg>
        <pc:spChg chg="mod">
          <ac:chgData name="Hyatt, Jacob E CDT 2025" userId="8b9d417a-8c46-4136-87d3-9b6e2d7ca5cb" providerId="ADAL" clId="{F4CA3E4E-3814-4E1C-81A1-76E73E7F0F7B}" dt="2024-12-09T09:00:16.515" v="1486" actId="1076"/>
          <ac:spMkLst>
            <pc:docMk/>
            <pc:sldMk cId="1836170007" sldId="7800"/>
            <ac:spMk id="43" creationId="{173D457D-ED7E-BA43-4A4E-DB0AAD62152D}"/>
          </ac:spMkLst>
        </pc:spChg>
        <pc:spChg chg="mod">
          <ac:chgData name="Hyatt, Jacob E CDT 2025" userId="8b9d417a-8c46-4136-87d3-9b6e2d7ca5cb" providerId="ADAL" clId="{F4CA3E4E-3814-4E1C-81A1-76E73E7F0F7B}" dt="2024-12-09T09:00:16.515" v="1486" actId="1076"/>
          <ac:spMkLst>
            <pc:docMk/>
            <pc:sldMk cId="1836170007" sldId="7800"/>
            <ac:spMk id="44" creationId="{A9422818-2D6C-9243-9BB0-5692E3E4D90C}"/>
          </ac:spMkLst>
        </pc:spChg>
        <pc:spChg chg="mod">
          <ac:chgData name="Hyatt, Jacob E CDT 2025" userId="8b9d417a-8c46-4136-87d3-9b6e2d7ca5cb" providerId="ADAL" clId="{F4CA3E4E-3814-4E1C-81A1-76E73E7F0F7B}" dt="2024-12-09T09:00:16.515" v="1486" actId="1076"/>
          <ac:spMkLst>
            <pc:docMk/>
            <pc:sldMk cId="1836170007" sldId="7800"/>
            <ac:spMk id="45" creationId="{23436CDE-B866-CBE0-EA85-3F12EDA74E93}"/>
          </ac:spMkLst>
        </pc:spChg>
        <pc:spChg chg="mod">
          <ac:chgData name="Hyatt, Jacob E CDT 2025" userId="8b9d417a-8c46-4136-87d3-9b6e2d7ca5cb" providerId="ADAL" clId="{F4CA3E4E-3814-4E1C-81A1-76E73E7F0F7B}" dt="2024-12-09T09:00:16.515" v="1486" actId="1076"/>
          <ac:spMkLst>
            <pc:docMk/>
            <pc:sldMk cId="1836170007" sldId="7800"/>
            <ac:spMk id="46" creationId="{42169980-6606-0E80-CCB6-64001AF54963}"/>
          </ac:spMkLst>
        </pc:spChg>
        <pc:spChg chg="mod">
          <ac:chgData name="Hyatt, Jacob E CDT 2025" userId="8b9d417a-8c46-4136-87d3-9b6e2d7ca5cb" providerId="ADAL" clId="{F4CA3E4E-3814-4E1C-81A1-76E73E7F0F7B}" dt="2024-12-09T09:00:16.515" v="1486" actId="1076"/>
          <ac:spMkLst>
            <pc:docMk/>
            <pc:sldMk cId="1836170007" sldId="7800"/>
            <ac:spMk id="47" creationId="{FBE42142-7052-8B6A-1E3A-FE4D66A50702}"/>
          </ac:spMkLst>
        </pc:spChg>
        <pc:spChg chg="mod">
          <ac:chgData name="Hyatt, Jacob E CDT 2025" userId="8b9d417a-8c46-4136-87d3-9b6e2d7ca5cb" providerId="ADAL" clId="{F4CA3E4E-3814-4E1C-81A1-76E73E7F0F7B}" dt="2024-12-09T09:00:16.515" v="1486" actId="1076"/>
          <ac:spMkLst>
            <pc:docMk/>
            <pc:sldMk cId="1836170007" sldId="7800"/>
            <ac:spMk id="48" creationId="{BCEEC3C7-FDC0-C5C3-557D-84C4E15C0346}"/>
          </ac:spMkLst>
        </pc:spChg>
        <pc:spChg chg="mod">
          <ac:chgData name="Hyatt, Jacob E CDT 2025" userId="8b9d417a-8c46-4136-87d3-9b6e2d7ca5cb" providerId="ADAL" clId="{F4CA3E4E-3814-4E1C-81A1-76E73E7F0F7B}" dt="2024-12-09T09:00:16.515" v="1486" actId="1076"/>
          <ac:spMkLst>
            <pc:docMk/>
            <pc:sldMk cId="1836170007" sldId="7800"/>
            <ac:spMk id="49" creationId="{11960C2A-C9DB-9FD7-4920-6DD1CB0BC5D6}"/>
          </ac:spMkLst>
        </pc:spChg>
        <pc:spChg chg="mod">
          <ac:chgData name="Hyatt, Jacob E CDT 2025" userId="8b9d417a-8c46-4136-87d3-9b6e2d7ca5cb" providerId="ADAL" clId="{F4CA3E4E-3814-4E1C-81A1-76E73E7F0F7B}" dt="2024-12-09T09:00:16.515" v="1486" actId="1076"/>
          <ac:spMkLst>
            <pc:docMk/>
            <pc:sldMk cId="1836170007" sldId="7800"/>
            <ac:spMk id="50" creationId="{900C8440-A438-D10D-57C5-96AF9B05E130}"/>
          </ac:spMkLst>
        </pc:spChg>
        <pc:spChg chg="mod">
          <ac:chgData name="Hyatt, Jacob E CDT 2025" userId="8b9d417a-8c46-4136-87d3-9b6e2d7ca5cb" providerId="ADAL" clId="{F4CA3E4E-3814-4E1C-81A1-76E73E7F0F7B}" dt="2024-12-09T09:00:16.515" v="1486" actId="1076"/>
          <ac:spMkLst>
            <pc:docMk/>
            <pc:sldMk cId="1836170007" sldId="7800"/>
            <ac:spMk id="51" creationId="{E26DDD72-45CD-284D-F9A9-2CA558CCCCF8}"/>
          </ac:spMkLst>
        </pc:spChg>
        <pc:spChg chg="mod">
          <ac:chgData name="Hyatt, Jacob E CDT 2025" userId="8b9d417a-8c46-4136-87d3-9b6e2d7ca5cb" providerId="ADAL" clId="{F4CA3E4E-3814-4E1C-81A1-76E73E7F0F7B}" dt="2024-12-09T09:00:16.515" v="1486" actId="1076"/>
          <ac:spMkLst>
            <pc:docMk/>
            <pc:sldMk cId="1836170007" sldId="7800"/>
            <ac:spMk id="52" creationId="{46AF2ECE-1C36-F3D9-29C9-3F416111AC4F}"/>
          </ac:spMkLst>
        </pc:spChg>
        <pc:spChg chg="mod">
          <ac:chgData name="Hyatt, Jacob E CDT 2025" userId="8b9d417a-8c46-4136-87d3-9b6e2d7ca5cb" providerId="ADAL" clId="{F4CA3E4E-3814-4E1C-81A1-76E73E7F0F7B}" dt="2024-12-09T09:00:16.515" v="1486" actId="1076"/>
          <ac:spMkLst>
            <pc:docMk/>
            <pc:sldMk cId="1836170007" sldId="7800"/>
            <ac:spMk id="53" creationId="{67ADFF57-B4B8-86B2-ACD6-9143ABB9054A}"/>
          </ac:spMkLst>
        </pc:spChg>
        <pc:spChg chg="mod">
          <ac:chgData name="Hyatt, Jacob E CDT 2025" userId="8b9d417a-8c46-4136-87d3-9b6e2d7ca5cb" providerId="ADAL" clId="{F4CA3E4E-3814-4E1C-81A1-76E73E7F0F7B}" dt="2024-12-09T09:00:16.515" v="1486" actId="1076"/>
          <ac:spMkLst>
            <pc:docMk/>
            <pc:sldMk cId="1836170007" sldId="7800"/>
            <ac:spMk id="54" creationId="{F47BEDAE-3268-58E9-449A-30C7B8867B3F}"/>
          </ac:spMkLst>
        </pc:spChg>
        <pc:spChg chg="mod">
          <ac:chgData name="Hyatt, Jacob E CDT 2025" userId="8b9d417a-8c46-4136-87d3-9b6e2d7ca5cb" providerId="ADAL" clId="{F4CA3E4E-3814-4E1C-81A1-76E73E7F0F7B}" dt="2024-12-09T09:00:16.515" v="1486" actId="1076"/>
          <ac:spMkLst>
            <pc:docMk/>
            <pc:sldMk cId="1836170007" sldId="7800"/>
            <ac:spMk id="55" creationId="{B99DBC9D-A9B8-3A7A-FFED-3E9BE956F1D4}"/>
          </ac:spMkLst>
        </pc:spChg>
        <pc:spChg chg="mod">
          <ac:chgData name="Hyatt, Jacob E CDT 2025" userId="8b9d417a-8c46-4136-87d3-9b6e2d7ca5cb" providerId="ADAL" clId="{F4CA3E4E-3814-4E1C-81A1-76E73E7F0F7B}" dt="2024-12-09T09:00:16.515" v="1486" actId="1076"/>
          <ac:spMkLst>
            <pc:docMk/>
            <pc:sldMk cId="1836170007" sldId="7800"/>
            <ac:spMk id="56" creationId="{24BCF7E6-8A8D-FD1C-EEC0-54D1F53D0B39}"/>
          </ac:spMkLst>
        </pc:spChg>
        <pc:spChg chg="mod">
          <ac:chgData name="Hyatt, Jacob E CDT 2025" userId="8b9d417a-8c46-4136-87d3-9b6e2d7ca5cb" providerId="ADAL" clId="{F4CA3E4E-3814-4E1C-81A1-76E73E7F0F7B}" dt="2024-12-09T09:00:16.515" v="1486" actId="1076"/>
          <ac:spMkLst>
            <pc:docMk/>
            <pc:sldMk cId="1836170007" sldId="7800"/>
            <ac:spMk id="57" creationId="{C1EC7F95-42FF-C26D-3E74-CF0E34C12A90}"/>
          </ac:spMkLst>
        </pc:spChg>
        <pc:spChg chg="mod">
          <ac:chgData name="Hyatt, Jacob E CDT 2025" userId="8b9d417a-8c46-4136-87d3-9b6e2d7ca5cb" providerId="ADAL" clId="{F4CA3E4E-3814-4E1C-81A1-76E73E7F0F7B}" dt="2024-12-09T09:00:16.515" v="1486" actId="1076"/>
          <ac:spMkLst>
            <pc:docMk/>
            <pc:sldMk cId="1836170007" sldId="7800"/>
            <ac:spMk id="58" creationId="{FF96C018-694D-E395-5E76-757CDEB2339C}"/>
          </ac:spMkLst>
        </pc:spChg>
        <pc:spChg chg="mod">
          <ac:chgData name="Hyatt, Jacob E CDT 2025" userId="8b9d417a-8c46-4136-87d3-9b6e2d7ca5cb" providerId="ADAL" clId="{F4CA3E4E-3814-4E1C-81A1-76E73E7F0F7B}" dt="2024-12-09T09:00:16.515" v="1486" actId="1076"/>
          <ac:spMkLst>
            <pc:docMk/>
            <pc:sldMk cId="1836170007" sldId="7800"/>
            <ac:spMk id="59" creationId="{0428E509-B095-2365-1F97-F8516AFEA505}"/>
          </ac:spMkLst>
        </pc:spChg>
        <pc:spChg chg="mod">
          <ac:chgData name="Hyatt, Jacob E CDT 2025" userId="8b9d417a-8c46-4136-87d3-9b6e2d7ca5cb" providerId="ADAL" clId="{F4CA3E4E-3814-4E1C-81A1-76E73E7F0F7B}" dt="2024-12-09T09:00:16.515" v="1486" actId="1076"/>
          <ac:spMkLst>
            <pc:docMk/>
            <pc:sldMk cId="1836170007" sldId="7800"/>
            <ac:spMk id="60" creationId="{464984A5-5B6D-69CD-F8CB-5F1F304340E4}"/>
          </ac:spMkLst>
        </pc:spChg>
        <pc:spChg chg="mod">
          <ac:chgData name="Hyatt, Jacob E CDT 2025" userId="8b9d417a-8c46-4136-87d3-9b6e2d7ca5cb" providerId="ADAL" clId="{F4CA3E4E-3814-4E1C-81A1-76E73E7F0F7B}" dt="2024-12-09T09:00:16.515" v="1486" actId="1076"/>
          <ac:spMkLst>
            <pc:docMk/>
            <pc:sldMk cId="1836170007" sldId="7800"/>
            <ac:spMk id="61" creationId="{CB7A1F85-7C9D-A8DE-8394-4B785483B68B}"/>
          </ac:spMkLst>
        </pc:spChg>
        <pc:spChg chg="mod">
          <ac:chgData name="Hyatt, Jacob E CDT 2025" userId="8b9d417a-8c46-4136-87d3-9b6e2d7ca5cb" providerId="ADAL" clId="{F4CA3E4E-3814-4E1C-81A1-76E73E7F0F7B}" dt="2024-12-09T09:00:16.515" v="1486" actId="1076"/>
          <ac:spMkLst>
            <pc:docMk/>
            <pc:sldMk cId="1836170007" sldId="7800"/>
            <ac:spMk id="62" creationId="{AFB8E81F-C7C0-2E31-BEAE-E0FBC49BCE85}"/>
          </ac:spMkLst>
        </pc:spChg>
        <pc:spChg chg="mod">
          <ac:chgData name="Hyatt, Jacob E CDT 2025" userId="8b9d417a-8c46-4136-87d3-9b6e2d7ca5cb" providerId="ADAL" clId="{F4CA3E4E-3814-4E1C-81A1-76E73E7F0F7B}" dt="2024-12-09T09:00:16.515" v="1486" actId="1076"/>
          <ac:spMkLst>
            <pc:docMk/>
            <pc:sldMk cId="1836170007" sldId="7800"/>
            <ac:spMk id="63" creationId="{033953D9-15DB-9DF7-458C-4F9508563A17}"/>
          </ac:spMkLst>
        </pc:spChg>
        <pc:spChg chg="mod">
          <ac:chgData name="Hyatt, Jacob E CDT 2025" userId="8b9d417a-8c46-4136-87d3-9b6e2d7ca5cb" providerId="ADAL" clId="{F4CA3E4E-3814-4E1C-81A1-76E73E7F0F7B}" dt="2024-12-09T09:00:16.515" v="1486" actId="1076"/>
          <ac:spMkLst>
            <pc:docMk/>
            <pc:sldMk cId="1836170007" sldId="7800"/>
            <ac:spMk id="128" creationId="{F7EA7F34-C030-7077-52FB-4D1BBD6A4D7D}"/>
          </ac:spMkLst>
        </pc:spChg>
        <pc:spChg chg="mod">
          <ac:chgData name="Hyatt, Jacob E CDT 2025" userId="8b9d417a-8c46-4136-87d3-9b6e2d7ca5cb" providerId="ADAL" clId="{F4CA3E4E-3814-4E1C-81A1-76E73E7F0F7B}" dt="2024-12-09T09:00:16.515" v="1486" actId="1076"/>
          <ac:spMkLst>
            <pc:docMk/>
            <pc:sldMk cId="1836170007" sldId="7800"/>
            <ac:spMk id="129" creationId="{55E850DF-BAEA-DD50-DCC3-F7DEACFAEA6F}"/>
          </ac:spMkLst>
        </pc:spChg>
        <pc:spChg chg="mod">
          <ac:chgData name="Hyatt, Jacob E CDT 2025" userId="8b9d417a-8c46-4136-87d3-9b6e2d7ca5cb" providerId="ADAL" clId="{F4CA3E4E-3814-4E1C-81A1-76E73E7F0F7B}" dt="2024-12-09T09:00:16.515" v="1486" actId="1076"/>
          <ac:spMkLst>
            <pc:docMk/>
            <pc:sldMk cId="1836170007" sldId="7800"/>
            <ac:spMk id="130" creationId="{DCB9BE05-94D9-2ADA-3952-6196661DD2C0}"/>
          </ac:spMkLst>
        </pc:spChg>
        <pc:spChg chg="mod">
          <ac:chgData name="Hyatt, Jacob E CDT 2025" userId="8b9d417a-8c46-4136-87d3-9b6e2d7ca5cb" providerId="ADAL" clId="{F4CA3E4E-3814-4E1C-81A1-76E73E7F0F7B}" dt="2024-12-09T09:00:16.515" v="1486" actId="1076"/>
          <ac:spMkLst>
            <pc:docMk/>
            <pc:sldMk cId="1836170007" sldId="7800"/>
            <ac:spMk id="131" creationId="{13C79D58-5411-87DA-E889-71260869454E}"/>
          </ac:spMkLst>
        </pc:spChg>
        <pc:spChg chg="mod">
          <ac:chgData name="Hyatt, Jacob E CDT 2025" userId="8b9d417a-8c46-4136-87d3-9b6e2d7ca5cb" providerId="ADAL" clId="{F4CA3E4E-3814-4E1C-81A1-76E73E7F0F7B}" dt="2024-12-09T09:00:16.515" v="1486" actId="1076"/>
          <ac:spMkLst>
            <pc:docMk/>
            <pc:sldMk cId="1836170007" sldId="7800"/>
            <ac:spMk id="132" creationId="{0014D8FA-1314-2B8B-0BD4-9DCF37699F77}"/>
          </ac:spMkLst>
        </pc:spChg>
        <pc:spChg chg="mod">
          <ac:chgData name="Hyatt, Jacob E CDT 2025" userId="8b9d417a-8c46-4136-87d3-9b6e2d7ca5cb" providerId="ADAL" clId="{F4CA3E4E-3814-4E1C-81A1-76E73E7F0F7B}" dt="2024-12-09T09:00:16.515" v="1486" actId="1076"/>
          <ac:spMkLst>
            <pc:docMk/>
            <pc:sldMk cId="1836170007" sldId="7800"/>
            <ac:spMk id="133" creationId="{422E561E-103D-55FC-2627-6553C181407E}"/>
          </ac:spMkLst>
        </pc:spChg>
        <pc:spChg chg="mod">
          <ac:chgData name="Hyatt, Jacob E CDT 2025" userId="8b9d417a-8c46-4136-87d3-9b6e2d7ca5cb" providerId="ADAL" clId="{F4CA3E4E-3814-4E1C-81A1-76E73E7F0F7B}" dt="2024-12-09T09:00:16.515" v="1486" actId="1076"/>
          <ac:spMkLst>
            <pc:docMk/>
            <pc:sldMk cId="1836170007" sldId="7800"/>
            <ac:spMk id="134" creationId="{AFD9E90D-F86C-DBC7-ECAD-7277B409EA1D}"/>
          </ac:spMkLst>
        </pc:spChg>
        <pc:spChg chg="mod">
          <ac:chgData name="Hyatt, Jacob E CDT 2025" userId="8b9d417a-8c46-4136-87d3-9b6e2d7ca5cb" providerId="ADAL" clId="{F4CA3E4E-3814-4E1C-81A1-76E73E7F0F7B}" dt="2024-12-09T09:00:16.515" v="1486" actId="1076"/>
          <ac:spMkLst>
            <pc:docMk/>
            <pc:sldMk cId="1836170007" sldId="7800"/>
            <ac:spMk id="135" creationId="{CFBCC4B1-7DD5-FEB4-FB2F-3BD7E52DE9F2}"/>
          </ac:spMkLst>
        </pc:spChg>
        <pc:spChg chg="mod">
          <ac:chgData name="Hyatt, Jacob E CDT 2025" userId="8b9d417a-8c46-4136-87d3-9b6e2d7ca5cb" providerId="ADAL" clId="{F4CA3E4E-3814-4E1C-81A1-76E73E7F0F7B}" dt="2024-12-09T09:00:16.515" v="1486" actId="1076"/>
          <ac:spMkLst>
            <pc:docMk/>
            <pc:sldMk cId="1836170007" sldId="7800"/>
            <ac:spMk id="136" creationId="{53D198AA-7C52-275F-DB72-0C5DCDCB16CB}"/>
          </ac:spMkLst>
        </pc:spChg>
        <pc:spChg chg="mod">
          <ac:chgData name="Hyatt, Jacob E CDT 2025" userId="8b9d417a-8c46-4136-87d3-9b6e2d7ca5cb" providerId="ADAL" clId="{F4CA3E4E-3814-4E1C-81A1-76E73E7F0F7B}" dt="2024-12-09T09:00:16.515" v="1486" actId="1076"/>
          <ac:spMkLst>
            <pc:docMk/>
            <pc:sldMk cId="1836170007" sldId="7800"/>
            <ac:spMk id="137" creationId="{798FE273-648B-572A-67AC-9D9AAD6346EA}"/>
          </ac:spMkLst>
        </pc:spChg>
        <pc:spChg chg="mod">
          <ac:chgData name="Hyatt, Jacob E CDT 2025" userId="8b9d417a-8c46-4136-87d3-9b6e2d7ca5cb" providerId="ADAL" clId="{F4CA3E4E-3814-4E1C-81A1-76E73E7F0F7B}" dt="2024-12-09T09:00:16.515" v="1486" actId="1076"/>
          <ac:spMkLst>
            <pc:docMk/>
            <pc:sldMk cId="1836170007" sldId="7800"/>
            <ac:spMk id="138" creationId="{BB93704C-46BD-6CB0-2566-9C7F4E6619CA}"/>
          </ac:spMkLst>
        </pc:spChg>
        <pc:spChg chg="mod">
          <ac:chgData name="Hyatt, Jacob E CDT 2025" userId="8b9d417a-8c46-4136-87d3-9b6e2d7ca5cb" providerId="ADAL" clId="{F4CA3E4E-3814-4E1C-81A1-76E73E7F0F7B}" dt="2024-12-09T09:00:16.515" v="1486" actId="1076"/>
          <ac:spMkLst>
            <pc:docMk/>
            <pc:sldMk cId="1836170007" sldId="7800"/>
            <ac:spMk id="139" creationId="{3F127DFA-DF69-CEF0-77FD-DD479F51FF89}"/>
          </ac:spMkLst>
        </pc:spChg>
        <pc:spChg chg="mod">
          <ac:chgData name="Hyatt, Jacob E CDT 2025" userId="8b9d417a-8c46-4136-87d3-9b6e2d7ca5cb" providerId="ADAL" clId="{F4CA3E4E-3814-4E1C-81A1-76E73E7F0F7B}" dt="2024-12-09T09:00:16.515" v="1486" actId="1076"/>
          <ac:spMkLst>
            <pc:docMk/>
            <pc:sldMk cId="1836170007" sldId="7800"/>
            <ac:spMk id="140" creationId="{ADB9D826-6C36-C18F-4354-EC22E4E026AB}"/>
          </ac:spMkLst>
        </pc:spChg>
        <pc:spChg chg="mod">
          <ac:chgData name="Hyatt, Jacob E CDT 2025" userId="8b9d417a-8c46-4136-87d3-9b6e2d7ca5cb" providerId="ADAL" clId="{F4CA3E4E-3814-4E1C-81A1-76E73E7F0F7B}" dt="2024-12-09T09:00:16.515" v="1486" actId="1076"/>
          <ac:spMkLst>
            <pc:docMk/>
            <pc:sldMk cId="1836170007" sldId="7800"/>
            <ac:spMk id="141" creationId="{0259A238-03E9-3C0B-03E8-C2ADDFE5BE9F}"/>
          </ac:spMkLst>
        </pc:spChg>
        <pc:spChg chg="mod">
          <ac:chgData name="Hyatt, Jacob E CDT 2025" userId="8b9d417a-8c46-4136-87d3-9b6e2d7ca5cb" providerId="ADAL" clId="{F4CA3E4E-3814-4E1C-81A1-76E73E7F0F7B}" dt="2024-12-09T09:00:16.515" v="1486" actId="1076"/>
          <ac:spMkLst>
            <pc:docMk/>
            <pc:sldMk cId="1836170007" sldId="7800"/>
            <ac:spMk id="142" creationId="{90D52C37-3B57-65B1-DE21-D23C3B5D0537}"/>
          </ac:spMkLst>
        </pc:spChg>
        <pc:spChg chg="mod">
          <ac:chgData name="Hyatt, Jacob E CDT 2025" userId="8b9d417a-8c46-4136-87d3-9b6e2d7ca5cb" providerId="ADAL" clId="{F4CA3E4E-3814-4E1C-81A1-76E73E7F0F7B}" dt="2024-12-09T09:00:16.515" v="1486" actId="1076"/>
          <ac:spMkLst>
            <pc:docMk/>
            <pc:sldMk cId="1836170007" sldId="7800"/>
            <ac:spMk id="255" creationId="{C46B7E91-CC78-24AF-1C17-77A325A38947}"/>
          </ac:spMkLst>
        </pc:spChg>
        <pc:spChg chg="mod">
          <ac:chgData name="Hyatt, Jacob E CDT 2025" userId="8b9d417a-8c46-4136-87d3-9b6e2d7ca5cb" providerId="ADAL" clId="{F4CA3E4E-3814-4E1C-81A1-76E73E7F0F7B}" dt="2024-12-09T09:00:16.515" v="1486" actId="1076"/>
          <ac:spMkLst>
            <pc:docMk/>
            <pc:sldMk cId="1836170007" sldId="7800"/>
            <ac:spMk id="256" creationId="{93DDC54C-EED9-7342-D026-5A40590BFDD8}"/>
          </ac:spMkLst>
        </pc:spChg>
        <pc:spChg chg="mod">
          <ac:chgData name="Hyatt, Jacob E CDT 2025" userId="8b9d417a-8c46-4136-87d3-9b6e2d7ca5cb" providerId="ADAL" clId="{F4CA3E4E-3814-4E1C-81A1-76E73E7F0F7B}" dt="2024-12-09T09:00:16.515" v="1486" actId="1076"/>
          <ac:spMkLst>
            <pc:docMk/>
            <pc:sldMk cId="1836170007" sldId="7800"/>
            <ac:spMk id="257" creationId="{45481032-FE8F-787C-88F6-675EFEED677D}"/>
          </ac:spMkLst>
        </pc:spChg>
        <pc:spChg chg="mod">
          <ac:chgData name="Hyatt, Jacob E CDT 2025" userId="8b9d417a-8c46-4136-87d3-9b6e2d7ca5cb" providerId="ADAL" clId="{F4CA3E4E-3814-4E1C-81A1-76E73E7F0F7B}" dt="2024-12-09T09:00:16.515" v="1486" actId="1076"/>
          <ac:spMkLst>
            <pc:docMk/>
            <pc:sldMk cId="1836170007" sldId="7800"/>
            <ac:spMk id="258" creationId="{485F4960-968E-F962-5DCE-DB82E4EF7394}"/>
          </ac:spMkLst>
        </pc:spChg>
        <pc:spChg chg="mod">
          <ac:chgData name="Hyatt, Jacob E CDT 2025" userId="8b9d417a-8c46-4136-87d3-9b6e2d7ca5cb" providerId="ADAL" clId="{F4CA3E4E-3814-4E1C-81A1-76E73E7F0F7B}" dt="2024-12-09T09:00:16.515" v="1486" actId="1076"/>
          <ac:spMkLst>
            <pc:docMk/>
            <pc:sldMk cId="1836170007" sldId="7800"/>
            <ac:spMk id="259" creationId="{EFA836E8-46F5-9815-DDC9-39E6B88E6F90}"/>
          </ac:spMkLst>
        </pc:spChg>
        <pc:spChg chg="mod">
          <ac:chgData name="Hyatt, Jacob E CDT 2025" userId="8b9d417a-8c46-4136-87d3-9b6e2d7ca5cb" providerId="ADAL" clId="{F4CA3E4E-3814-4E1C-81A1-76E73E7F0F7B}" dt="2024-12-09T09:00:16.515" v="1486" actId="1076"/>
          <ac:spMkLst>
            <pc:docMk/>
            <pc:sldMk cId="1836170007" sldId="7800"/>
            <ac:spMk id="260" creationId="{4EB42BCA-7AB1-643A-DDC7-87F2F9EFA15B}"/>
          </ac:spMkLst>
        </pc:spChg>
        <pc:spChg chg="mod">
          <ac:chgData name="Hyatt, Jacob E CDT 2025" userId="8b9d417a-8c46-4136-87d3-9b6e2d7ca5cb" providerId="ADAL" clId="{F4CA3E4E-3814-4E1C-81A1-76E73E7F0F7B}" dt="2024-12-09T09:00:16.515" v="1486" actId="1076"/>
          <ac:spMkLst>
            <pc:docMk/>
            <pc:sldMk cId="1836170007" sldId="7800"/>
            <ac:spMk id="261" creationId="{9CC9650F-DBEB-1183-FC8D-D1C1E40E9AF6}"/>
          </ac:spMkLst>
        </pc:spChg>
        <pc:spChg chg="mod">
          <ac:chgData name="Hyatt, Jacob E CDT 2025" userId="8b9d417a-8c46-4136-87d3-9b6e2d7ca5cb" providerId="ADAL" clId="{F4CA3E4E-3814-4E1C-81A1-76E73E7F0F7B}" dt="2024-12-09T09:00:16.515" v="1486" actId="1076"/>
          <ac:spMkLst>
            <pc:docMk/>
            <pc:sldMk cId="1836170007" sldId="7800"/>
            <ac:spMk id="262" creationId="{D57E5BA3-B18E-C6A5-55CE-B494491B8DFC}"/>
          </ac:spMkLst>
        </pc:spChg>
        <pc:spChg chg="mod">
          <ac:chgData name="Hyatt, Jacob E CDT 2025" userId="8b9d417a-8c46-4136-87d3-9b6e2d7ca5cb" providerId="ADAL" clId="{F4CA3E4E-3814-4E1C-81A1-76E73E7F0F7B}" dt="2024-12-09T09:00:16.515" v="1486" actId="1076"/>
          <ac:spMkLst>
            <pc:docMk/>
            <pc:sldMk cId="1836170007" sldId="7800"/>
            <ac:spMk id="263" creationId="{F26B6EC5-8560-FB30-907B-E5D5D264F537}"/>
          </ac:spMkLst>
        </pc:spChg>
        <pc:spChg chg="mod">
          <ac:chgData name="Hyatt, Jacob E CDT 2025" userId="8b9d417a-8c46-4136-87d3-9b6e2d7ca5cb" providerId="ADAL" clId="{F4CA3E4E-3814-4E1C-81A1-76E73E7F0F7B}" dt="2024-12-09T09:00:16.515" v="1486" actId="1076"/>
          <ac:spMkLst>
            <pc:docMk/>
            <pc:sldMk cId="1836170007" sldId="7800"/>
            <ac:spMk id="264" creationId="{2F70CE92-B0BC-DB33-113C-292FE9A2B833}"/>
          </ac:spMkLst>
        </pc:spChg>
        <pc:spChg chg="mod">
          <ac:chgData name="Hyatt, Jacob E CDT 2025" userId="8b9d417a-8c46-4136-87d3-9b6e2d7ca5cb" providerId="ADAL" clId="{F4CA3E4E-3814-4E1C-81A1-76E73E7F0F7B}" dt="2024-12-09T09:00:16.515" v="1486" actId="1076"/>
          <ac:spMkLst>
            <pc:docMk/>
            <pc:sldMk cId="1836170007" sldId="7800"/>
            <ac:spMk id="265" creationId="{12963753-8D6D-8E6F-5D3C-5CD137ECBA4D}"/>
          </ac:spMkLst>
        </pc:spChg>
        <pc:spChg chg="mod">
          <ac:chgData name="Hyatt, Jacob E CDT 2025" userId="8b9d417a-8c46-4136-87d3-9b6e2d7ca5cb" providerId="ADAL" clId="{F4CA3E4E-3814-4E1C-81A1-76E73E7F0F7B}" dt="2024-12-09T09:00:16.515" v="1486" actId="1076"/>
          <ac:spMkLst>
            <pc:docMk/>
            <pc:sldMk cId="1836170007" sldId="7800"/>
            <ac:spMk id="266" creationId="{A04EB014-0807-84DE-20F9-0C49E669160C}"/>
          </ac:spMkLst>
        </pc:spChg>
        <pc:spChg chg="mod">
          <ac:chgData name="Hyatt, Jacob E CDT 2025" userId="8b9d417a-8c46-4136-87d3-9b6e2d7ca5cb" providerId="ADAL" clId="{F4CA3E4E-3814-4E1C-81A1-76E73E7F0F7B}" dt="2024-12-09T09:00:16.515" v="1486" actId="1076"/>
          <ac:spMkLst>
            <pc:docMk/>
            <pc:sldMk cId="1836170007" sldId="7800"/>
            <ac:spMk id="267" creationId="{A2E7E3AB-90AC-1D1C-58D0-C8921156AB5E}"/>
          </ac:spMkLst>
        </pc:spChg>
        <pc:spChg chg="mod">
          <ac:chgData name="Hyatt, Jacob E CDT 2025" userId="8b9d417a-8c46-4136-87d3-9b6e2d7ca5cb" providerId="ADAL" clId="{F4CA3E4E-3814-4E1C-81A1-76E73E7F0F7B}" dt="2024-12-09T09:00:16.515" v="1486" actId="1076"/>
          <ac:spMkLst>
            <pc:docMk/>
            <pc:sldMk cId="1836170007" sldId="7800"/>
            <ac:spMk id="268" creationId="{D12F1F71-668F-ED90-F66F-133163860E8F}"/>
          </ac:spMkLst>
        </pc:spChg>
        <pc:spChg chg="mod">
          <ac:chgData name="Hyatt, Jacob E CDT 2025" userId="8b9d417a-8c46-4136-87d3-9b6e2d7ca5cb" providerId="ADAL" clId="{F4CA3E4E-3814-4E1C-81A1-76E73E7F0F7B}" dt="2024-12-09T09:00:16.515" v="1486" actId="1076"/>
          <ac:spMkLst>
            <pc:docMk/>
            <pc:sldMk cId="1836170007" sldId="7800"/>
            <ac:spMk id="269" creationId="{D6ABC531-2400-769A-1BF7-7C3C26CC1733}"/>
          </ac:spMkLst>
        </pc:spChg>
        <pc:spChg chg="mod">
          <ac:chgData name="Hyatt, Jacob E CDT 2025" userId="8b9d417a-8c46-4136-87d3-9b6e2d7ca5cb" providerId="ADAL" clId="{F4CA3E4E-3814-4E1C-81A1-76E73E7F0F7B}" dt="2024-12-09T09:00:16.515" v="1486" actId="1076"/>
          <ac:spMkLst>
            <pc:docMk/>
            <pc:sldMk cId="1836170007" sldId="7800"/>
            <ac:spMk id="270" creationId="{708CD864-571D-4758-4F8A-C72E53E8E4FC}"/>
          </ac:spMkLst>
        </pc:spChg>
        <pc:spChg chg="mod">
          <ac:chgData name="Hyatt, Jacob E CDT 2025" userId="8b9d417a-8c46-4136-87d3-9b6e2d7ca5cb" providerId="ADAL" clId="{F4CA3E4E-3814-4E1C-81A1-76E73E7F0F7B}" dt="2024-12-09T09:00:16.515" v="1486" actId="1076"/>
          <ac:spMkLst>
            <pc:docMk/>
            <pc:sldMk cId="1836170007" sldId="7800"/>
            <ac:spMk id="271" creationId="{D2DA809D-84CF-5DF3-EDF6-90885A982C39}"/>
          </ac:spMkLst>
        </pc:spChg>
        <pc:spChg chg="mod">
          <ac:chgData name="Hyatt, Jacob E CDT 2025" userId="8b9d417a-8c46-4136-87d3-9b6e2d7ca5cb" providerId="ADAL" clId="{F4CA3E4E-3814-4E1C-81A1-76E73E7F0F7B}" dt="2024-12-09T09:00:16.515" v="1486" actId="1076"/>
          <ac:spMkLst>
            <pc:docMk/>
            <pc:sldMk cId="1836170007" sldId="7800"/>
            <ac:spMk id="272" creationId="{0CFAFDFD-6C56-9C6B-8A46-443A2F78E5FC}"/>
          </ac:spMkLst>
        </pc:spChg>
        <pc:spChg chg="mod">
          <ac:chgData name="Hyatt, Jacob E CDT 2025" userId="8b9d417a-8c46-4136-87d3-9b6e2d7ca5cb" providerId="ADAL" clId="{F4CA3E4E-3814-4E1C-81A1-76E73E7F0F7B}" dt="2024-12-09T09:00:16.515" v="1486" actId="1076"/>
          <ac:spMkLst>
            <pc:docMk/>
            <pc:sldMk cId="1836170007" sldId="7800"/>
            <ac:spMk id="273" creationId="{CBA21566-23A9-54E9-1011-C25FF7FDD59E}"/>
          </ac:spMkLst>
        </pc:spChg>
        <pc:spChg chg="mod">
          <ac:chgData name="Hyatt, Jacob E CDT 2025" userId="8b9d417a-8c46-4136-87d3-9b6e2d7ca5cb" providerId="ADAL" clId="{F4CA3E4E-3814-4E1C-81A1-76E73E7F0F7B}" dt="2024-12-09T09:00:16.515" v="1486" actId="1076"/>
          <ac:spMkLst>
            <pc:docMk/>
            <pc:sldMk cId="1836170007" sldId="7800"/>
            <ac:spMk id="274" creationId="{46C40C7D-BB47-8B12-C35B-1A89883C09EC}"/>
          </ac:spMkLst>
        </pc:spChg>
        <pc:spChg chg="mod">
          <ac:chgData name="Hyatt, Jacob E CDT 2025" userId="8b9d417a-8c46-4136-87d3-9b6e2d7ca5cb" providerId="ADAL" clId="{F4CA3E4E-3814-4E1C-81A1-76E73E7F0F7B}" dt="2024-12-09T09:00:16.515" v="1486" actId="1076"/>
          <ac:spMkLst>
            <pc:docMk/>
            <pc:sldMk cId="1836170007" sldId="7800"/>
            <ac:spMk id="275" creationId="{D442F541-AA89-CA09-C808-0F8F66AA6980}"/>
          </ac:spMkLst>
        </pc:spChg>
        <pc:spChg chg="mod">
          <ac:chgData name="Hyatt, Jacob E CDT 2025" userId="8b9d417a-8c46-4136-87d3-9b6e2d7ca5cb" providerId="ADAL" clId="{F4CA3E4E-3814-4E1C-81A1-76E73E7F0F7B}" dt="2024-12-09T09:00:16.515" v="1486" actId="1076"/>
          <ac:spMkLst>
            <pc:docMk/>
            <pc:sldMk cId="1836170007" sldId="7800"/>
            <ac:spMk id="276" creationId="{9CF369A9-CE31-E9E9-1904-C1F1958AD2A3}"/>
          </ac:spMkLst>
        </pc:spChg>
        <pc:spChg chg="mod">
          <ac:chgData name="Hyatt, Jacob E CDT 2025" userId="8b9d417a-8c46-4136-87d3-9b6e2d7ca5cb" providerId="ADAL" clId="{F4CA3E4E-3814-4E1C-81A1-76E73E7F0F7B}" dt="2024-12-09T09:00:16.515" v="1486" actId="1076"/>
          <ac:spMkLst>
            <pc:docMk/>
            <pc:sldMk cId="1836170007" sldId="7800"/>
            <ac:spMk id="277" creationId="{AB0FE06D-9DA2-2F55-FF77-CB8C28F3A01A}"/>
          </ac:spMkLst>
        </pc:spChg>
        <pc:spChg chg="mod">
          <ac:chgData name="Hyatt, Jacob E CDT 2025" userId="8b9d417a-8c46-4136-87d3-9b6e2d7ca5cb" providerId="ADAL" clId="{F4CA3E4E-3814-4E1C-81A1-76E73E7F0F7B}" dt="2024-12-09T09:00:16.515" v="1486" actId="1076"/>
          <ac:spMkLst>
            <pc:docMk/>
            <pc:sldMk cId="1836170007" sldId="7800"/>
            <ac:spMk id="278" creationId="{34FE5AC9-559B-D3F7-2251-48BA7191D685}"/>
          </ac:spMkLst>
        </pc:spChg>
        <pc:spChg chg="mod">
          <ac:chgData name="Hyatt, Jacob E CDT 2025" userId="8b9d417a-8c46-4136-87d3-9b6e2d7ca5cb" providerId="ADAL" clId="{F4CA3E4E-3814-4E1C-81A1-76E73E7F0F7B}" dt="2024-12-09T09:00:16.515" v="1486" actId="1076"/>
          <ac:spMkLst>
            <pc:docMk/>
            <pc:sldMk cId="1836170007" sldId="7800"/>
            <ac:spMk id="279" creationId="{83E2C931-4D21-DB5F-5366-96A530110A80}"/>
          </ac:spMkLst>
        </pc:spChg>
        <pc:spChg chg="mod">
          <ac:chgData name="Hyatt, Jacob E CDT 2025" userId="8b9d417a-8c46-4136-87d3-9b6e2d7ca5cb" providerId="ADAL" clId="{F4CA3E4E-3814-4E1C-81A1-76E73E7F0F7B}" dt="2024-12-09T09:00:16.515" v="1486" actId="1076"/>
          <ac:spMkLst>
            <pc:docMk/>
            <pc:sldMk cId="1836170007" sldId="7800"/>
            <ac:spMk id="280" creationId="{7341EFF2-385F-4094-DE58-DBBC446E381E}"/>
          </ac:spMkLst>
        </pc:spChg>
        <pc:spChg chg="mod">
          <ac:chgData name="Hyatt, Jacob E CDT 2025" userId="8b9d417a-8c46-4136-87d3-9b6e2d7ca5cb" providerId="ADAL" clId="{F4CA3E4E-3814-4E1C-81A1-76E73E7F0F7B}" dt="2024-12-09T09:00:16.515" v="1486" actId="1076"/>
          <ac:spMkLst>
            <pc:docMk/>
            <pc:sldMk cId="1836170007" sldId="7800"/>
            <ac:spMk id="281" creationId="{3622EF19-ED37-AAE4-7757-446E3BA7877B}"/>
          </ac:spMkLst>
        </pc:spChg>
        <pc:spChg chg="mod">
          <ac:chgData name="Hyatt, Jacob E CDT 2025" userId="8b9d417a-8c46-4136-87d3-9b6e2d7ca5cb" providerId="ADAL" clId="{F4CA3E4E-3814-4E1C-81A1-76E73E7F0F7B}" dt="2024-12-09T09:00:16.515" v="1486" actId="1076"/>
          <ac:spMkLst>
            <pc:docMk/>
            <pc:sldMk cId="1836170007" sldId="7800"/>
            <ac:spMk id="282" creationId="{AB23E1EF-E55A-A447-57BB-A54A76E89EF1}"/>
          </ac:spMkLst>
        </pc:spChg>
        <pc:spChg chg="mod">
          <ac:chgData name="Hyatt, Jacob E CDT 2025" userId="8b9d417a-8c46-4136-87d3-9b6e2d7ca5cb" providerId="ADAL" clId="{F4CA3E4E-3814-4E1C-81A1-76E73E7F0F7B}" dt="2024-12-09T09:00:16.515" v="1486" actId="1076"/>
          <ac:spMkLst>
            <pc:docMk/>
            <pc:sldMk cId="1836170007" sldId="7800"/>
            <ac:spMk id="283" creationId="{1E7B3B00-FB66-5CDF-8406-DCB9B19466C4}"/>
          </ac:spMkLst>
        </pc:spChg>
        <pc:spChg chg="mod">
          <ac:chgData name="Hyatt, Jacob E CDT 2025" userId="8b9d417a-8c46-4136-87d3-9b6e2d7ca5cb" providerId="ADAL" clId="{F4CA3E4E-3814-4E1C-81A1-76E73E7F0F7B}" dt="2024-12-09T09:00:16.515" v="1486" actId="1076"/>
          <ac:spMkLst>
            <pc:docMk/>
            <pc:sldMk cId="1836170007" sldId="7800"/>
            <ac:spMk id="284" creationId="{48A6920C-B85A-9B1F-1E5B-C5C97BFCCE8D}"/>
          </ac:spMkLst>
        </pc:spChg>
        <pc:spChg chg="mod">
          <ac:chgData name="Hyatt, Jacob E CDT 2025" userId="8b9d417a-8c46-4136-87d3-9b6e2d7ca5cb" providerId="ADAL" clId="{F4CA3E4E-3814-4E1C-81A1-76E73E7F0F7B}" dt="2024-12-09T09:00:16.515" v="1486" actId="1076"/>
          <ac:spMkLst>
            <pc:docMk/>
            <pc:sldMk cId="1836170007" sldId="7800"/>
            <ac:spMk id="285" creationId="{ACDBEE17-0034-E08F-E2B4-B3F98B9B0F4C}"/>
          </ac:spMkLst>
        </pc:spChg>
        <pc:spChg chg="mod">
          <ac:chgData name="Hyatt, Jacob E CDT 2025" userId="8b9d417a-8c46-4136-87d3-9b6e2d7ca5cb" providerId="ADAL" clId="{F4CA3E4E-3814-4E1C-81A1-76E73E7F0F7B}" dt="2024-12-09T09:00:16.515" v="1486" actId="1076"/>
          <ac:spMkLst>
            <pc:docMk/>
            <pc:sldMk cId="1836170007" sldId="7800"/>
            <ac:spMk id="286" creationId="{DB8A1FBC-F972-EAAB-78D7-C5C5F1D67C3F}"/>
          </ac:spMkLst>
        </pc:spChg>
        <pc:spChg chg="mod">
          <ac:chgData name="Hyatt, Jacob E CDT 2025" userId="8b9d417a-8c46-4136-87d3-9b6e2d7ca5cb" providerId="ADAL" clId="{F4CA3E4E-3814-4E1C-81A1-76E73E7F0F7B}" dt="2024-12-09T09:00:16.515" v="1486" actId="1076"/>
          <ac:spMkLst>
            <pc:docMk/>
            <pc:sldMk cId="1836170007" sldId="7800"/>
            <ac:spMk id="287" creationId="{0A843AF2-4254-B523-5C85-AA99B7F57300}"/>
          </ac:spMkLst>
        </pc:spChg>
        <pc:spChg chg="mod">
          <ac:chgData name="Hyatt, Jacob E CDT 2025" userId="8b9d417a-8c46-4136-87d3-9b6e2d7ca5cb" providerId="ADAL" clId="{F4CA3E4E-3814-4E1C-81A1-76E73E7F0F7B}" dt="2024-12-09T09:00:16.515" v="1486" actId="1076"/>
          <ac:spMkLst>
            <pc:docMk/>
            <pc:sldMk cId="1836170007" sldId="7800"/>
            <ac:spMk id="288" creationId="{443DE73D-671B-32BD-0FA9-F1B78781E93F}"/>
          </ac:spMkLst>
        </pc:spChg>
        <pc:spChg chg="mod">
          <ac:chgData name="Hyatt, Jacob E CDT 2025" userId="8b9d417a-8c46-4136-87d3-9b6e2d7ca5cb" providerId="ADAL" clId="{F4CA3E4E-3814-4E1C-81A1-76E73E7F0F7B}" dt="2024-12-09T09:00:16.515" v="1486" actId="1076"/>
          <ac:spMkLst>
            <pc:docMk/>
            <pc:sldMk cId="1836170007" sldId="7800"/>
            <ac:spMk id="289" creationId="{90BE9DF8-7E72-0ED0-C6C7-6A209B40CDCC}"/>
          </ac:spMkLst>
        </pc:spChg>
        <pc:spChg chg="mod">
          <ac:chgData name="Hyatt, Jacob E CDT 2025" userId="8b9d417a-8c46-4136-87d3-9b6e2d7ca5cb" providerId="ADAL" clId="{F4CA3E4E-3814-4E1C-81A1-76E73E7F0F7B}" dt="2024-12-09T09:00:16.515" v="1486" actId="1076"/>
          <ac:spMkLst>
            <pc:docMk/>
            <pc:sldMk cId="1836170007" sldId="7800"/>
            <ac:spMk id="290" creationId="{10CCFDF3-A3E3-92A9-CCE1-DB7021258EE3}"/>
          </ac:spMkLst>
        </pc:spChg>
        <pc:spChg chg="mod">
          <ac:chgData name="Hyatt, Jacob E CDT 2025" userId="8b9d417a-8c46-4136-87d3-9b6e2d7ca5cb" providerId="ADAL" clId="{F4CA3E4E-3814-4E1C-81A1-76E73E7F0F7B}" dt="2024-12-09T09:00:16.515" v="1486" actId="1076"/>
          <ac:spMkLst>
            <pc:docMk/>
            <pc:sldMk cId="1836170007" sldId="7800"/>
            <ac:spMk id="291" creationId="{598713D8-F407-CB3B-6C81-70F23843D471}"/>
          </ac:spMkLst>
        </pc:spChg>
        <pc:spChg chg="mod">
          <ac:chgData name="Hyatt, Jacob E CDT 2025" userId="8b9d417a-8c46-4136-87d3-9b6e2d7ca5cb" providerId="ADAL" clId="{F4CA3E4E-3814-4E1C-81A1-76E73E7F0F7B}" dt="2024-12-09T09:00:16.515" v="1486" actId="1076"/>
          <ac:spMkLst>
            <pc:docMk/>
            <pc:sldMk cId="1836170007" sldId="7800"/>
            <ac:spMk id="292" creationId="{2BA36DAD-C8F0-763E-2948-0C6388132702}"/>
          </ac:spMkLst>
        </pc:spChg>
        <pc:spChg chg="mod">
          <ac:chgData name="Hyatt, Jacob E CDT 2025" userId="8b9d417a-8c46-4136-87d3-9b6e2d7ca5cb" providerId="ADAL" clId="{F4CA3E4E-3814-4E1C-81A1-76E73E7F0F7B}" dt="2024-12-09T09:00:16.515" v="1486" actId="1076"/>
          <ac:spMkLst>
            <pc:docMk/>
            <pc:sldMk cId="1836170007" sldId="7800"/>
            <ac:spMk id="293" creationId="{BEC0C80F-10D3-7284-CBBC-8BA85D5C8C6D}"/>
          </ac:spMkLst>
        </pc:spChg>
        <pc:spChg chg="mod">
          <ac:chgData name="Hyatt, Jacob E CDT 2025" userId="8b9d417a-8c46-4136-87d3-9b6e2d7ca5cb" providerId="ADAL" clId="{F4CA3E4E-3814-4E1C-81A1-76E73E7F0F7B}" dt="2024-12-09T09:00:16.515" v="1486" actId="1076"/>
          <ac:spMkLst>
            <pc:docMk/>
            <pc:sldMk cId="1836170007" sldId="7800"/>
            <ac:spMk id="294" creationId="{6A6D5070-394D-87AA-F44F-153C879E1B5D}"/>
          </ac:spMkLst>
        </pc:spChg>
        <pc:spChg chg="mod">
          <ac:chgData name="Hyatt, Jacob E CDT 2025" userId="8b9d417a-8c46-4136-87d3-9b6e2d7ca5cb" providerId="ADAL" clId="{F4CA3E4E-3814-4E1C-81A1-76E73E7F0F7B}" dt="2024-12-09T09:00:16.515" v="1486" actId="1076"/>
          <ac:spMkLst>
            <pc:docMk/>
            <pc:sldMk cId="1836170007" sldId="7800"/>
            <ac:spMk id="295" creationId="{F6FC9E6A-124F-0098-A68C-EC62D81F6758}"/>
          </ac:spMkLst>
        </pc:spChg>
        <pc:spChg chg="mod">
          <ac:chgData name="Hyatt, Jacob E CDT 2025" userId="8b9d417a-8c46-4136-87d3-9b6e2d7ca5cb" providerId="ADAL" clId="{F4CA3E4E-3814-4E1C-81A1-76E73E7F0F7B}" dt="2024-12-09T09:00:16.515" v="1486" actId="1076"/>
          <ac:spMkLst>
            <pc:docMk/>
            <pc:sldMk cId="1836170007" sldId="7800"/>
            <ac:spMk id="296" creationId="{49C8EF87-6C41-F30D-42D2-31F3DCE74D2F}"/>
          </ac:spMkLst>
        </pc:spChg>
        <pc:spChg chg="mod">
          <ac:chgData name="Hyatt, Jacob E CDT 2025" userId="8b9d417a-8c46-4136-87d3-9b6e2d7ca5cb" providerId="ADAL" clId="{F4CA3E4E-3814-4E1C-81A1-76E73E7F0F7B}" dt="2024-12-09T09:00:16.515" v="1486" actId="1076"/>
          <ac:spMkLst>
            <pc:docMk/>
            <pc:sldMk cId="1836170007" sldId="7800"/>
            <ac:spMk id="297" creationId="{C50C2875-7F38-27CF-3027-2E125568A0B5}"/>
          </ac:spMkLst>
        </pc:spChg>
        <pc:spChg chg="mod">
          <ac:chgData name="Hyatt, Jacob E CDT 2025" userId="8b9d417a-8c46-4136-87d3-9b6e2d7ca5cb" providerId="ADAL" clId="{F4CA3E4E-3814-4E1C-81A1-76E73E7F0F7B}" dt="2024-12-09T09:00:16.515" v="1486" actId="1076"/>
          <ac:spMkLst>
            <pc:docMk/>
            <pc:sldMk cId="1836170007" sldId="7800"/>
            <ac:spMk id="298" creationId="{D8CC6CF4-54B7-20B0-C394-7777BE9F8D29}"/>
          </ac:spMkLst>
        </pc:spChg>
        <pc:spChg chg="mod">
          <ac:chgData name="Hyatt, Jacob E CDT 2025" userId="8b9d417a-8c46-4136-87d3-9b6e2d7ca5cb" providerId="ADAL" clId="{F4CA3E4E-3814-4E1C-81A1-76E73E7F0F7B}" dt="2024-12-09T09:00:16.515" v="1486" actId="1076"/>
          <ac:spMkLst>
            <pc:docMk/>
            <pc:sldMk cId="1836170007" sldId="7800"/>
            <ac:spMk id="299" creationId="{C1095121-523A-1E8F-0836-E0413FCECADF}"/>
          </ac:spMkLst>
        </pc:spChg>
        <pc:spChg chg="mod">
          <ac:chgData name="Hyatt, Jacob E CDT 2025" userId="8b9d417a-8c46-4136-87d3-9b6e2d7ca5cb" providerId="ADAL" clId="{F4CA3E4E-3814-4E1C-81A1-76E73E7F0F7B}" dt="2024-12-09T09:00:16.515" v="1486" actId="1076"/>
          <ac:spMkLst>
            <pc:docMk/>
            <pc:sldMk cId="1836170007" sldId="7800"/>
            <ac:spMk id="300" creationId="{E4D70096-7DFE-34F3-28BE-E1BEB21A49D5}"/>
          </ac:spMkLst>
        </pc:spChg>
        <pc:spChg chg="mod">
          <ac:chgData name="Hyatt, Jacob E CDT 2025" userId="8b9d417a-8c46-4136-87d3-9b6e2d7ca5cb" providerId="ADAL" clId="{F4CA3E4E-3814-4E1C-81A1-76E73E7F0F7B}" dt="2024-12-09T09:00:16.515" v="1486" actId="1076"/>
          <ac:spMkLst>
            <pc:docMk/>
            <pc:sldMk cId="1836170007" sldId="7800"/>
            <ac:spMk id="301" creationId="{DB2739B9-FA8A-D2DF-4D58-AD56C1832DFC}"/>
          </ac:spMkLst>
        </pc:spChg>
        <pc:spChg chg="mod">
          <ac:chgData name="Hyatt, Jacob E CDT 2025" userId="8b9d417a-8c46-4136-87d3-9b6e2d7ca5cb" providerId="ADAL" clId="{F4CA3E4E-3814-4E1C-81A1-76E73E7F0F7B}" dt="2024-12-09T09:00:16.515" v="1486" actId="1076"/>
          <ac:spMkLst>
            <pc:docMk/>
            <pc:sldMk cId="1836170007" sldId="7800"/>
            <ac:spMk id="302" creationId="{B65B7DFB-6E71-6FE5-5FE8-2CFC2B3EF54E}"/>
          </ac:spMkLst>
        </pc:spChg>
        <pc:spChg chg="mod">
          <ac:chgData name="Hyatt, Jacob E CDT 2025" userId="8b9d417a-8c46-4136-87d3-9b6e2d7ca5cb" providerId="ADAL" clId="{F4CA3E4E-3814-4E1C-81A1-76E73E7F0F7B}" dt="2024-12-09T09:00:16.515" v="1486" actId="1076"/>
          <ac:spMkLst>
            <pc:docMk/>
            <pc:sldMk cId="1836170007" sldId="7800"/>
            <ac:spMk id="303" creationId="{9D0C3F02-3648-D49B-02E4-245A8B98C0F5}"/>
          </ac:spMkLst>
        </pc:spChg>
        <pc:spChg chg="mod">
          <ac:chgData name="Hyatt, Jacob E CDT 2025" userId="8b9d417a-8c46-4136-87d3-9b6e2d7ca5cb" providerId="ADAL" clId="{F4CA3E4E-3814-4E1C-81A1-76E73E7F0F7B}" dt="2024-12-09T09:00:16.515" v="1486" actId="1076"/>
          <ac:spMkLst>
            <pc:docMk/>
            <pc:sldMk cId="1836170007" sldId="7800"/>
            <ac:spMk id="304" creationId="{5E6A34B1-49DF-032D-E1C8-76D9B456B46E}"/>
          </ac:spMkLst>
        </pc:spChg>
        <pc:spChg chg="mod">
          <ac:chgData name="Hyatt, Jacob E CDT 2025" userId="8b9d417a-8c46-4136-87d3-9b6e2d7ca5cb" providerId="ADAL" clId="{F4CA3E4E-3814-4E1C-81A1-76E73E7F0F7B}" dt="2024-12-09T09:00:16.515" v="1486" actId="1076"/>
          <ac:spMkLst>
            <pc:docMk/>
            <pc:sldMk cId="1836170007" sldId="7800"/>
            <ac:spMk id="305" creationId="{25A4AF63-FE2F-CE8D-6915-747D9B4E9E2D}"/>
          </ac:spMkLst>
        </pc:spChg>
        <pc:spChg chg="mod">
          <ac:chgData name="Hyatt, Jacob E CDT 2025" userId="8b9d417a-8c46-4136-87d3-9b6e2d7ca5cb" providerId="ADAL" clId="{F4CA3E4E-3814-4E1C-81A1-76E73E7F0F7B}" dt="2024-12-09T09:00:16.515" v="1486" actId="1076"/>
          <ac:spMkLst>
            <pc:docMk/>
            <pc:sldMk cId="1836170007" sldId="7800"/>
            <ac:spMk id="306" creationId="{BA4359AD-6D55-9E2F-88EF-59E286B415FD}"/>
          </ac:spMkLst>
        </pc:spChg>
        <pc:spChg chg="mod">
          <ac:chgData name="Hyatt, Jacob E CDT 2025" userId="8b9d417a-8c46-4136-87d3-9b6e2d7ca5cb" providerId="ADAL" clId="{F4CA3E4E-3814-4E1C-81A1-76E73E7F0F7B}" dt="2024-12-09T09:00:16.515" v="1486" actId="1076"/>
          <ac:spMkLst>
            <pc:docMk/>
            <pc:sldMk cId="1836170007" sldId="7800"/>
            <ac:spMk id="307" creationId="{3E409CB4-2B2E-9E21-68B8-748A9E767451}"/>
          </ac:spMkLst>
        </pc:spChg>
        <pc:spChg chg="mod">
          <ac:chgData name="Hyatt, Jacob E CDT 2025" userId="8b9d417a-8c46-4136-87d3-9b6e2d7ca5cb" providerId="ADAL" clId="{F4CA3E4E-3814-4E1C-81A1-76E73E7F0F7B}" dt="2024-12-09T09:00:16.515" v="1486" actId="1076"/>
          <ac:spMkLst>
            <pc:docMk/>
            <pc:sldMk cId="1836170007" sldId="7800"/>
            <ac:spMk id="308" creationId="{3B607FA5-E9C5-F873-CFE5-5E3A60C8F574}"/>
          </ac:spMkLst>
        </pc:spChg>
        <pc:spChg chg="mod">
          <ac:chgData name="Hyatt, Jacob E CDT 2025" userId="8b9d417a-8c46-4136-87d3-9b6e2d7ca5cb" providerId="ADAL" clId="{F4CA3E4E-3814-4E1C-81A1-76E73E7F0F7B}" dt="2024-12-09T09:00:16.515" v="1486" actId="1076"/>
          <ac:spMkLst>
            <pc:docMk/>
            <pc:sldMk cId="1836170007" sldId="7800"/>
            <ac:spMk id="309" creationId="{44179C47-533B-E1E2-1077-765A32238268}"/>
          </ac:spMkLst>
        </pc:spChg>
        <pc:spChg chg="mod">
          <ac:chgData name="Hyatt, Jacob E CDT 2025" userId="8b9d417a-8c46-4136-87d3-9b6e2d7ca5cb" providerId="ADAL" clId="{F4CA3E4E-3814-4E1C-81A1-76E73E7F0F7B}" dt="2024-12-09T09:00:16.515" v="1486" actId="1076"/>
          <ac:spMkLst>
            <pc:docMk/>
            <pc:sldMk cId="1836170007" sldId="7800"/>
            <ac:spMk id="310" creationId="{82582DBA-D2D1-AB6B-7B03-EB290C376A57}"/>
          </ac:spMkLst>
        </pc:spChg>
        <pc:spChg chg="mod">
          <ac:chgData name="Hyatt, Jacob E CDT 2025" userId="8b9d417a-8c46-4136-87d3-9b6e2d7ca5cb" providerId="ADAL" clId="{F4CA3E4E-3814-4E1C-81A1-76E73E7F0F7B}" dt="2024-12-09T09:00:16.515" v="1486" actId="1076"/>
          <ac:spMkLst>
            <pc:docMk/>
            <pc:sldMk cId="1836170007" sldId="7800"/>
            <ac:spMk id="311" creationId="{6F1DF187-946E-C0B9-9E78-9DD760D49D16}"/>
          </ac:spMkLst>
        </pc:spChg>
        <pc:spChg chg="mod">
          <ac:chgData name="Hyatt, Jacob E CDT 2025" userId="8b9d417a-8c46-4136-87d3-9b6e2d7ca5cb" providerId="ADAL" clId="{F4CA3E4E-3814-4E1C-81A1-76E73E7F0F7B}" dt="2024-12-09T09:00:16.515" v="1486" actId="1076"/>
          <ac:spMkLst>
            <pc:docMk/>
            <pc:sldMk cId="1836170007" sldId="7800"/>
            <ac:spMk id="312" creationId="{44BE2EB7-B911-45D6-EF54-74595B042FBE}"/>
          </ac:spMkLst>
        </pc:spChg>
        <pc:spChg chg="mod">
          <ac:chgData name="Hyatt, Jacob E CDT 2025" userId="8b9d417a-8c46-4136-87d3-9b6e2d7ca5cb" providerId="ADAL" clId="{F4CA3E4E-3814-4E1C-81A1-76E73E7F0F7B}" dt="2024-12-09T09:00:16.515" v="1486" actId="1076"/>
          <ac:spMkLst>
            <pc:docMk/>
            <pc:sldMk cId="1836170007" sldId="7800"/>
            <ac:spMk id="313" creationId="{6D1801AA-4C73-7956-8954-985F86D86C25}"/>
          </ac:spMkLst>
        </pc:spChg>
        <pc:spChg chg="mod">
          <ac:chgData name="Hyatt, Jacob E CDT 2025" userId="8b9d417a-8c46-4136-87d3-9b6e2d7ca5cb" providerId="ADAL" clId="{F4CA3E4E-3814-4E1C-81A1-76E73E7F0F7B}" dt="2024-12-09T09:00:16.515" v="1486" actId="1076"/>
          <ac:spMkLst>
            <pc:docMk/>
            <pc:sldMk cId="1836170007" sldId="7800"/>
            <ac:spMk id="314" creationId="{969B56BC-F66A-1191-6E8E-A0A0BDFB4138}"/>
          </ac:spMkLst>
        </pc:spChg>
        <pc:spChg chg="mod">
          <ac:chgData name="Hyatt, Jacob E CDT 2025" userId="8b9d417a-8c46-4136-87d3-9b6e2d7ca5cb" providerId="ADAL" clId="{F4CA3E4E-3814-4E1C-81A1-76E73E7F0F7B}" dt="2024-12-09T09:00:16.515" v="1486" actId="1076"/>
          <ac:spMkLst>
            <pc:docMk/>
            <pc:sldMk cId="1836170007" sldId="7800"/>
            <ac:spMk id="315" creationId="{5A9334F1-03A2-DAEE-8580-11C37F28710E}"/>
          </ac:spMkLst>
        </pc:spChg>
        <pc:spChg chg="mod">
          <ac:chgData name="Hyatt, Jacob E CDT 2025" userId="8b9d417a-8c46-4136-87d3-9b6e2d7ca5cb" providerId="ADAL" clId="{F4CA3E4E-3814-4E1C-81A1-76E73E7F0F7B}" dt="2024-12-09T09:00:16.515" v="1486" actId="1076"/>
          <ac:spMkLst>
            <pc:docMk/>
            <pc:sldMk cId="1836170007" sldId="7800"/>
            <ac:spMk id="316" creationId="{A2855BA3-F429-EA73-ED46-E83E35376419}"/>
          </ac:spMkLst>
        </pc:spChg>
        <pc:spChg chg="mod">
          <ac:chgData name="Hyatt, Jacob E CDT 2025" userId="8b9d417a-8c46-4136-87d3-9b6e2d7ca5cb" providerId="ADAL" clId="{F4CA3E4E-3814-4E1C-81A1-76E73E7F0F7B}" dt="2024-12-09T09:00:16.515" v="1486" actId="1076"/>
          <ac:spMkLst>
            <pc:docMk/>
            <pc:sldMk cId="1836170007" sldId="7800"/>
            <ac:spMk id="317" creationId="{424ABB26-A2A1-7829-8166-885DF43CFB40}"/>
          </ac:spMkLst>
        </pc:spChg>
        <pc:spChg chg="mod">
          <ac:chgData name="Hyatt, Jacob E CDT 2025" userId="8b9d417a-8c46-4136-87d3-9b6e2d7ca5cb" providerId="ADAL" clId="{F4CA3E4E-3814-4E1C-81A1-76E73E7F0F7B}" dt="2024-12-09T09:00:16.515" v="1486" actId="1076"/>
          <ac:spMkLst>
            <pc:docMk/>
            <pc:sldMk cId="1836170007" sldId="7800"/>
            <ac:spMk id="318" creationId="{3014E20E-8D13-0FF3-69A9-137CB5E285E8}"/>
          </ac:spMkLst>
        </pc:spChg>
        <pc:spChg chg="mod">
          <ac:chgData name="Hyatt, Jacob E CDT 2025" userId="8b9d417a-8c46-4136-87d3-9b6e2d7ca5cb" providerId="ADAL" clId="{F4CA3E4E-3814-4E1C-81A1-76E73E7F0F7B}" dt="2024-12-09T09:00:16.515" v="1486" actId="1076"/>
          <ac:spMkLst>
            <pc:docMk/>
            <pc:sldMk cId="1836170007" sldId="7800"/>
            <ac:spMk id="319" creationId="{D318EADE-648C-50D1-E769-D5FFBEDEEE0F}"/>
          </ac:spMkLst>
        </pc:spChg>
        <pc:spChg chg="mod">
          <ac:chgData name="Hyatt, Jacob E CDT 2025" userId="8b9d417a-8c46-4136-87d3-9b6e2d7ca5cb" providerId="ADAL" clId="{F4CA3E4E-3814-4E1C-81A1-76E73E7F0F7B}" dt="2024-12-09T09:00:16.515" v="1486" actId="1076"/>
          <ac:spMkLst>
            <pc:docMk/>
            <pc:sldMk cId="1836170007" sldId="7800"/>
            <ac:spMk id="320" creationId="{2FD88DE5-C63C-801C-AF21-D3CAC9DB221C}"/>
          </ac:spMkLst>
        </pc:spChg>
        <pc:spChg chg="mod">
          <ac:chgData name="Hyatt, Jacob E CDT 2025" userId="8b9d417a-8c46-4136-87d3-9b6e2d7ca5cb" providerId="ADAL" clId="{F4CA3E4E-3814-4E1C-81A1-76E73E7F0F7B}" dt="2024-12-09T09:00:16.515" v="1486" actId="1076"/>
          <ac:spMkLst>
            <pc:docMk/>
            <pc:sldMk cId="1836170007" sldId="7800"/>
            <ac:spMk id="321" creationId="{B3949800-F4D0-89D5-A1BE-894289F9B3B1}"/>
          </ac:spMkLst>
        </pc:spChg>
        <pc:spChg chg="mod">
          <ac:chgData name="Hyatt, Jacob E CDT 2025" userId="8b9d417a-8c46-4136-87d3-9b6e2d7ca5cb" providerId="ADAL" clId="{F4CA3E4E-3814-4E1C-81A1-76E73E7F0F7B}" dt="2024-12-09T09:00:16.515" v="1486" actId="1076"/>
          <ac:spMkLst>
            <pc:docMk/>
            <pc:sldMk cId="1836170007" sldId="7800"/>
            <ac:spMk id="322" creationId="{98D5424C-12E4-EBBB-AF05-6D3B41D8B6F4}"/>
          </ac:spMkLst>
        </pc:spChg>
        <pc:spChg chg="mod">
          <ac:chgData name="Hyatt, Jacob E CDT 2025" userId="8b9d417a-8c46-4136-87d3-9b6e2d7ca5cb" providerId="ADAL" clId="{F4CA3E4E-3814-4E1C-81A1-76E73E7F0F7B}" dt="2024-12-09T09:00:16.515" v="1486" actId="1076"/>
          <ac:spMkLst>
            <pc:docMk/>
            <pc:sldMk cId="1836170007" sldId="7800"/>
            <ac:spMk id="323" creationId="{E1CA1470-F835-5783-73D6-DFCC98984305}"/>
          </ac:spMkLst>
        </pc:spChg>
        <pc:spChg chg="mod">
          <ac:chgData name="Hyatt, Jacob E CDT 2025" userId="8b9d417a-8c46-4136-87d3-9b6e2d7ca5cb" providerId="ADAL" clId="{F4CA3E4E-3814-4E1C-81A1-76E73E7F0F7B}" dt="2024-12-09T09:00:16.515" v="1486" actId="1076"/>
          <ac:spMkLst>
            <pc:docMk/>
            <pc:sldMk cId="1836170007" sldId="7800"/>
            <ac:spMk id="324" creationId="{165FC294-0300-9BED-061C-D39E2FBE2F8A}"/>
          </ac:spMkLst>
        </pc:spChg>
        <pc:spChg chg="mod">
          <ac:chgData name="Hyatt, Jacob E CDT 2025" userId="8b9d417a-8c46-4136-87d3-9b6e2d7ca5cb" providerId="ADAL" clId="{F4CA3E4E-3814-4E1C-81A1-76E73E7F0F7B}" dt="2024-12-09T09:00:16.515" v="1486" actId="1076"/>
          <ac:spMkLst>
            <pc:docMk/>
            <pc:sldMk cId="1836170007" sldId="7800"/>
            <ac:spMk id="325" creationId="{F4C19428-622A-8D34-565E-8FE051890A1E}"/>
          </ac:spMkLst>
        </pc:spChg>
        <pc:spChg chg="mod">
          <ac:chgData name="Hyatt, Jacob E CDT 2025" userId="8b9d417a-8c46-4136-87d3-9b6e2d7ca5cb" providerId="ADAL" clId="{F4CA3E4E-3814-4E1C-81A1-76E73E7F0F7B}" dt="2024-12-09T09:00:16.515" v="1486" actId="1076"/>
          <ac:spMkLst>
            <pc:docMk/>
            <pc:sldMk cId="1836170007" sldId="7800"/>
            <ac:spMk id="326" creationId="{407618D9-1371-E89A-ABF4-3BCA101A1E58}"/>
          </ac:spMkLst>
        </pc:spChg>
        <pc:spChg chg="mod">
          <ac:chgData name="Hyatt, Jacob E CDT 2025" userId="8b9d417a-8c46-4136-87d3-9b6e2d7ca5cb" providerId="ADAL" clId="{F4CA3E4E-3814-4E1C-81A1-76E73E7F0F7B}" dt="2024-12-09T09:00:16.515" v="1486" actId="1076"/>
          <ac:spMkLst>
            <pc:docMk/>
            <pc:sldMk cId="1836170007" sldId="7800"/>
            <ac:spMk id="327" creationId="{596E78F9-4DC6-0316-1DFC-F039479A3929}"/>
          </ac:spMkLst>
        </pc:spChg>
        <pc:spChg chg="mod">
          <ac:chgData name="Hyatt, Jacob E CDT 2025" userId="8b9d417a-8c46-4136-87d3-9b6e2d7ca5cb" providerId="ADAL" clId="{F4CA3E4E-3814-4E1C-81A1-76E73E7F0F7B}" dt="2024-12-09T09:00:16.515" v="1486" actId="1076"/>
          <ac:spMkLst>
            <pc:docMk/>
            <pc:sldMk cId="1836170007" sldId="7800"/>
            <ac:spMk id="328" creationId="{80CD733B-9F58-1D7D-D65B-28BA95F9FF4A}"/>
          </ac:spMkLst>
        </pc:spChg>
        <pc:spChg chg="mod">
          <ac:chgData name="Hyatt, Jacob E CDT 2025" userId="8b9d417a-8c46-4136-87d3-9b6e2d7ca5cb" providerId="ADAL" clId="{F4CA3E4E-3814-4E1C-81A1-76E73E7F0F7B}" dt="2024-12-09T09:00:16.515" v="1486" actId="1076"/>
          <ac:spMkLst>
            <pc:docMk/>
            <pc:sldMk cId="1836170007" sldId="7800"/>
            <ac:spMk id="329" creationId="{79512C09-F37B-4D49-6B8F-C1D9966127CA}"/>
          </ac:spMkLst>
        </pc:spChg>
        <pc:spChg chg="mod">
          <ac:chgData name="Hyatt, Jacob E CDT 2025" userId="8b9d417a-8c46-4136-87d3-9b6e2d7ca5cb" providerId="ADAL" clId="{F4CA3E4E-3814-4E1C-81A1-76E73E7F0F7B}" dt="2024-12-09T09:00:16.515" v="1486" actId="1076"/>
          <ac:spMkLst>
            <pc:docMk/>
            <pc:sldMk cId="1836170007" sldId="7800"/>
            <ac:spMk id="330" creationId="{ADA85CBD-D0AE-E189-5D0F-01E63A8A279F}"/>
          </ac:spMkLst>
        </pc:spChg>
        <pc:spChg chg="mod">
          <ac:chgData name="Hyatt, Jacob E CDT 2025" userId="8b9d417a-8c46-4136-87d3-9b6e2d7ca5cb" providerId="ADAL" clId="{F4CA3E4E-3814-4E1C-81A1-76E73E7F0F7B}" dt="2024-12-09T09:00:16.515" v="1486" actId="1076"/>
          <ac:spMkLst>
            <pc:docMk/>
            <pc:sldMk cId="1836170007" sldId="7800"/>
            <ac:spMk id="331" creationId="{DAD303A9-FDE1-8BB0-5B4F-A5902935E1FF}"/>
          </ac:spMkLst>
        </pc:spChg>
        <pc:spChg chg="mod">
          <ac:chgData name="Hyatt, Jacob E CDT 2025" userId="8b9d417a-8c46-4136-87d3-9b6e2d7ca5cb" providerId="ADAL" clId="{F4CA3E4E-3814-4E1C-81A1-76E73E7F0F7B}" dt="2024-12-09T09:00:16.515" v="1486" actId="1076"/>
          <ac:spMkLst>
            <pc:docMk/>
            <pc:sldMk cId="1836170007" sldId="7800"/>
            <ac:spMk id="332" creationId="{396AAF73-8C6F-C002-7D1D-4A4060C52B55}"/>
          </ac:spMkLst>
        </pc:spChg>
        <pc:spChg chg="mod">
          <ac:chgData name="Hyatt, Jacob E CDT 2025" userId="8b9d417a-8c46-4136-87d3-9b6e2d7ca5cb" providerId="ADAL" clId="{F4CA3E4E-3814-4E1C-81A1-76E73E7F0F7B}" dt="2024-12-09T09:00:16.515" v="1486" actId="1076"/>
          <ac:spMkLst>
            <pc:docMk/>
            <pc:sldMk cId="1836170007" sldId="7800"/>
            <ac:spMk id="333" creationId="{0DE7DA05-FBF0-CAAC-D9AB-FD3CBCDA940B}"/>
          </ac:spMkLst>
        </pc:spChg>
        <pc:spChg chg="mod">
          <ac:chgData name="Hyatt, Jacob E CDT 2025" userId="8b9d417a-8c46-4136-87d3-9b6e2d7ca5cb" providerId="ADAL" clId="{F4CA3E4E-3814-4E1C-81A1-76E73E7F0F7B}" dt="2024-12-09T09:00:16.515" v="1486" actId="1076"/>
          <ac:spMkLst>
            <pc:docMk/>
            <pc:sldMk cId="1836170007" sldId="7800"/>
            <ac:spMk id="334" creationId="{08E1F854-53FA-1711-F9B3-1528EBC063A3}"/>
          </ac:spMkLst>
        </pc:spChg>
        <pc:spChg chg="mod">
          <ac:chgData name="Hyatt, Jacob E CDT 2025" userId="8b9d417a-8c46-4136-87d3-9b6e2d7ca5cb" providerId="ADAL" clId="{F4CA3E4E-3814-4E1C-81A1-76E73E7F0F7B}" dt="2024-12-09T09:00:16.515" v="1486" actId="1076"/>
          <ac:spMkLst>
            <pc:docMk/>
            <pc:sldMk cId="1836170007" sldId="7800"/>
            <ac:spMk id="335" creationId="{690FDA92-8999-A12B-2D07-286548DA3500}"/>
          </ac:spMkLst>
        </pc:spChg>
        <pc:spChg chg="mod">
          <ac:chgData name="Hyatt, Jacob E CDT 2025" userId="8b9d417a-8c46-4136-87d3-9b6e2d7ca5cb" providerId="ADAL" clId="{F4CA3E4E-3814-4E1C-81A1-76E73E7F0F7B}" dt="2024-12-09T09:00:16.515" v="1486" actId="1076"/>
          <ac:spMkLst>
            <pc:docMk/>
            <pc:sldMk cId="1836170007" sldId="7800"/>
            <ac:spMk id="336" creationId="{A15A2732-FC2E-248B-2A09-9DA9037BAF81}"/>
          </ac:spMkLst>
        </pc:spChg>
        <pc:spChg chg="mod">
          <ac:chgData name="Hyatt, Jacob E CDT 2025" userId="8b9d417a-8c46-4136-87d3-9b6e2d7ca5cb" providerId="ADAL" clId="{F4CA3E4E-3814-4E1C-81A1-76E73E7F0F7B}" dt="2024-12-09T09:00:16.515" v="1486" actId="1076"/>
          <ac:spMkLst>
            <pc:docMk/>
            <pc:sldMk cId="1836170007" sldId="7800"/>
            <ac:spMk id="337" creationId="{8AD28BB6-E3AC-1754-3BCF-8618BB754286}"/>
          </ac:spMkLst>
        </pc:spChg>
        <pc:spChg chg="mod">
          <ac:chgData name="Hyatt, Jacob E CDT 2025" userId="8b9d417a-8c46-4136-87d3-9b6e2d7ca5cb" providerId="ADAL" clId="{F4CA3E4E-3814-4E1C-81A1-76E73E7F0F7B}" dt="2024-12-09T09:00:16.515" v="1486" actId="1076"/>
          <ac:spMkLst>
            <pc:docMk/>
            <pc:sldMk cId="1836170007" sldId="7800"/>
            <ac:spMk id="338" creationId="{1BE3AD6F-CC6A-30A4-32AD-406145389D56}"/>
          </ac:spMkLst>
        </pc:spChg>
        <pc:spChg chg="mod">
          <ac:chgData name="Hyatt, Jacob E CDT 2025" userId="8b9d417a-8c46-4136-87d3-9b6e2d7ca5cb" providerId="ADAL" clId="{F4CA3E4E-3814-4E1C-81A1-76E73E7F0F7B}" dt="2024-12-09T09:00:16.515" v="1486" actId="1076"/>
          <ac:spMkLst>
            <pc:docMk/>
            <pc:sldMk cId="1836170007" sldId="7800"/>
            <ac:spMk id="339" creationId="{AB2AAFEB-D9DE-6272-C74F-D124BA1990E1}"/>
          </ac:spMkLst>
        </pc:spChg>
        <pc:spChg chg="mod">
          <ac:chgData name="Hyatt, Jacob E CDT 2025" userId="8b9d417a-8c46-4136-87d3-9b6e2d7ca5cb" providerId="ADAL" clId="{F4CA3E4E-3814-4E1C-81A1-76E73E7F0F7B}" dt="2024-12-09T09:00:16.515" v="1486" actId="1076"/>
          <ac:spMkLst>
            <pc:docMk/>
            <pc:sldMk cId="1836170007" sldId="7800"/>
            <ac:spMk id="340" creationId="{5ACFF474-2AA4-E4BB-B674-1BF23528770F}"/>
          </ac:spMkLst>
        </pc:spChg>
        <pc:spChg chg="mod">
          <ac:chgData name="Hyatt, Jacob E CDT 2025" userId="8b9d417a-8c46-4136-87d3-9b6e2d7ca5cb" providerId="ADAL" clId="{F4CA3E4E-3814-4E1C-81A1-76E73E7F0F7B}" dt="2024-12-10T16:05:36.734" v="3025" actId="1076"/>
          <ac:spMkLst>
            <pc:docMk/>
            <pc:sldMk cId="1836170007" sldId="7800"/>
            <ac:spMk id="341" creationId="{5100CBE2-63BC-2839-17E4-FDB8CA3676FF}"/>
          </ac:spMkLst>
        </pc:spChg>
        <pc:spChg chg="mod">
          <ac:chgData name="Hyatt, Jacob E CDT 2025" userId="8b9d417a-8c46-4136-87d3-9b6e2d7ca5cb" providerId="ADAL" clId="{F4CA3E4E-3814-4E1C-81A1-76E73E7F0F7B}" dt="2024-12-09T09:00:16.515" v="1486" actId="1076"/>
          <ac:spMkLst>
            <pc:docMk/>
            <pc:sldMk cId="1836170007" sldId="7800"/>
            <ac:spMk id="342" creationId="{239EE88B-006E-CCC2-2C1E-7902C30D971F}"/>
          </ac:spMkLst>
        </pc:spChg>
        <pc:spChg chg="mod">
          <ac:chgData name="Hyatt, Jacob E CDT 2025" userId="8b9d417a-8c46-4136-87d3-9b6e2d7ca5cb" providerId="ADAL" clId="{F4CA3E4E-3814-4E1C-81A1-76E73E7F0F7B}" dt="2024-12-10T17:50:26.405" v="3299" actId="1076"/>
          <ac:spMkLst>
            <pc:docMk/>
            <pc:sldMk cId="1836170007" sldId="7800"/>
            <ac:spMk id="343" creationId="{D97B4F3D-59AA-7936-D45A-ACA8D5E5480F}"/>
          </ac:spMkLst>
        </pc:spChg>
        <pc:spChg chg="mod">
          <ac:chgData name="Hyatt, Jacob E CDT 2025" userId="8b9d417a-8c46-4136-87d3-9b6e2d7ca5cb" providerId="ADAL" clId="{F4CA3E4E-3814-4E1C-81A1-76E73E7F0F7B}" dt="2024-12-09T09:00:27.346" v="1487" actId="14100"/>
          <ac:spMkLst>
            <pc:docMk/>
            <pc:sldMk cId="1836170007" sldId="7800"/>
            <ac:spMk id="344" creationId="{5FE3DA8A-97CC-C5D5-4CC6-C2C78D3F68B6}"/>
          </ac:spMkLst>
        </pc:spChg>
        <pc:spChg chg="mod">
          <ac:chgData name="Hyatt, Jacob E CDT 2025" userId="8b9d417a-8c46-4136-87d3-9b6e2d7ca5cb" providerId="ADAL" clId="{F4CA3E4E-3814-4E1C-81A1-76E73E7F0F7B}" dt="2024-12-09T09:00:38.506" v="1491" actId="404"/>
          <ac:spMkLst>
            <pc:docMk/>
            <pc:sldMk cId="1836170007" sldId="7800"/>
            <ac:spMk id="345" creationId="{4B8B1E29-4B7D-849A-7525-258045E73768}"/>
          </ac:spMkLst>
        </pc:spChg>
        <pc:picChg chg="add del mod">
          <ac:chgData name="Hyatt, Jacob E CDT 2025" userId="8b9d417a-8c46-4136-87d3-9b6e2d7ca5cb" providerId="ADAL" clId="{F4CA3E4E-3814-4E1C-81A1-76E73E7F0F7B}" dt="2024-12-09T09:02:00.923" v="1535" actId="21"/>
          <ac:picMkLst>
            <pc:docMk/>
            <pc:sldMk cId="1836170007" sldId="7800"/>
            <ac:picMk id="3" creationId="{E6FB5091-3230-0FBD-8CE7-3C424ABA2EFA}"/>
          </ac:picMkLst>
        </pc:picChg>
        <pc:picChg chg="mod">
          <ac:chgData name="Hyatt, Jacob E CDT 2025" userId="8b9d417a-8c46-4136-87d3-9b6e2d7ca5cb" providerId="ADAL" clId="{F4CA3E4E-3814-4E1C-81A1-76E73E7F0F7B}" dt="2024-12-09T09:00:16.515" v="1486" actId="1076"/>
          <ac:picMkLst>
            <pc:docMk/>
            <pc:sldMk cId="1836170007" sldId="7800"/>
            <ac:picMk id="5" creationId="{587B9A15-4CDA-4A2D-11C3-B21927F5FB77}"/>
          </ac:picMkLst>
        </pc:picChg>
        <pc:picChg chg="mod">
          <ac:chgData name="Hyatt, Jacob E CDT 2025" userId="8b9d417a-8c46-4136-87d3-9b6e2d7ca5cb" providerId="ADAL" clId="{F4CA3E4E-3814-4E1C-81A1-76E73E7F0F7B}" dt="2024-12-09T09:00:16.515" v="1486" actId="1076"/>
          <ac:picMkLst>
            <pc:docMk/>
            <pc:sldMk cId="1836170007" sldId="7800"/>
            <ac:picMk id="6" creationId="{358391D0-31E7-E0D6-F0B1-328859C9497F}"/>
          </ac:picMkLst>
        </pc:picChg>
        <pc:picChg chg="mod">
          <ac:chgData name="Hyatt, Jacob E CDT 2025" userId="8b9d417a-8c46-4136-87d3-9b6e2d7ca5cb" providerId="ADAL" clId="{F4CA3E4E-3814-4E1C-81A1-76E73E7F0F7B}" dt="2024-12-09T09:00:16.515" v="1486" actId="1076"/>
          <ac:picMkLst>
            <pc:docMk/>
            <pc:sldMk cId="1836170007" sldId="7800"/>
            <ac:picMk id="9" creationId="{ACD590E8-9B9B-89DF-0B68-32FC22EA3BE6}"/>
          </ac:picMkLst>
        </pc:picChg>
      </pc:sldChg>
      <pc:sldChg chg="addSp delSp modSp add mod modNotesTx">
        <pc:chgData name="Hyatt, Jacob E CDT 2025" userId="8b9d417a-8c46-4136-87d3-9b6e2d7ca5cb" providerId="ADAL" clId="{F4CA3E4E-3814-4E1C-81A1-76E73E7F0F7B}" dt="2024-12-10T18:05:46.304" v="3418" actId="1076"/>
        <pc:sldMkLst>
          <pc:docMk/>
          <pc:sldMk cId="678689747" sldId="7801"/>
        </pc:sldMkLst>
        <pc:spChg chg="mod">
          <ac:chgData name="Hyatt, Jacob E CDT 2025" userId="8b9d417a-8c46-4136-87d3-9b6e2d7ca5cb" providerId="ADAL" clId="{F4CA3E4E-3814-4E1C-81A1-76E73E7F0F7B}" dt="2024-12-10T18:05:24.684" v="3411" actId="20577"/>
          <ac:spMkLst>
            <pc:docMk/>
            <pc:sldMk cId="678689747" sldId="7801"/>
            <ac:spMk id="9" creationId="{019CC54B-44D8-5C4F-3EDF-BCA4AD64E2FA}"/>
          </ac:spMkLst>
        </pc:spChg>
        <pc:spChg chg="mod">
          <ac:chgData name="Hyatt, Jacob E CDT 2025" userId="8b9d417a-8c46-4136-87d3-9b6e2d7ca5cb" providerId="ADAL" clId="{F4CA3E4E-3814-4E1C-81A1-76E73E7F0F7B}" dt="2024-12-10T18:05:46.304" v="3418" actId="1076"/>
          <ac:spMkLst>
            <pc:docMk/>
            <pc:sldMk cId="678689747" sldId="7801"/>
            <ac:spMk id="10" creationId="{C9E6BEC0-EEBF-B7BC-A877-E75D2E9D6A7A}"/>
          </ac:spMkLst>
        </pc:spChg>
        <pc:spChg chg="add mod">
          <ac:chgData name="Hyatt, Jacob E CDT 2025" userId="8b9d417a-8c46-4136-87d3-9b6e2d7ca5cb" providerId="ADAL" clId="{F4CA3E4E-3814-4E1C-81A1-76E73E7F0F7B}" dt="2024-12-10T18:05:46.304" v="3418" actId="1076"/>
          <ac:spMkLst>
            <pc:docMk/>
            <pc:sldMk cId="678689747" sldId="7801"/>
            <ac:spMk id="11" creationId="{668639DB-3A96-2413-6A7F-315487B6116B}"/>
          </ac:spMkLst>
        </pc:spChg>
        <pc:grpChg chg="add mod">
          <ac:chgData name="Hyatt, Jacob E CDT 2025" userId="8b9d417a-8c46-4136-87d3-9b6e2d7ca5cb" providerId="ADAL" clId="{F4CA3E4E-3814-4E1C-81A1-76E73E7F0F7B}" dt="2024-12-10T18:05:46.304" v="3418" actId="1076"/>
          <ac:grpSpMkLst>
            <pc:docMk/>
            <pc:sldMk cId="678689747" sldId="7801"/>
            <ac:grpSpMk id="2" creationId="{2027B954-1649-01FB-DD53-C046EB6B024A}"/>
          </ac:grpSpMkLst>
        </pc:grpChg>
        <pc:picChg chg="mod">
          <ac:chgData name="Hyatt, Jacob E CDT 2025" userId="8b9d417a-8c46-4136-87d3-9b6e2d7ca5cb" providerId="ADAL" clId="{F4CA3E4E-3814-4E1C-81A1-76E73E7F0F7B}" dt="2024-12-09T09:05:15.958" v="1717"/>
          <ac:picMkLst>
            <pc:docMk/>
            <pc:sldMk cId="678689747" sldId="7801"/>
            <ac:picMk id="3" creationId="{D87F7ED6-C55D-7B7A-BB97-97BF98F18706}"/>
          </ac:picMkLst>
        </pc:picChg>
        <pc:picChg chg="mod">
          <ac:chgData name="Hyatt, Jacob E CDT 2025" userId="8b9d417a-8c46-4136-87d3-9b6e2d7ca5cb" providerId="ADAL" clId="{F4CA3E4E-3814-4E1C-81A1-76E73E7F0F7B}" dt="2024-12-09T09:05:15.958" v="1717"/>
          <ac:picMkLst>
            <pc:docMk/>
            <pc:sldMk cId="678689747" sldId="7801"/>
            <ac:picMk id="5" creationId="{878F0F64-BA94-58FA-DB01-BBED89FB65C9}"/>
          </ac:picMkLst>
        </pc:picChg>
        <pc:picChg chg="del">
          <ac:chgData name="Hyatt, Jacob E CDT 2025" userId="8b9d417a-8c46-4136-87d3-9b6e2d7ca5cb" providerId="ADAL" clId="{F4CA3E4E-3814-4E1C-81A1-76E73E7F0F7B}" dt="2024-12-10T16:05:04.967" v="3020" actId="478"/>
          <ac:picMkLst>
            <pc:docMk/>
            <pc:sldMk cId="678689747" sldId="7801"/>
            <ac:picMk id="6" creationId="{E6FB5091-3230-0FBD-8CE7-3C424ABA2EFA}"/>
          </ac:picMkLst>
        </pc:picChg>
        <pc:picChg chg="del">
          <ac:chgData name="Hyatt, Jacob E CDT 2025" userId="8b9d417a-8c46-4136-87d3-9b6e2d7ca5cb" providerId="ADAL" clId="{F4CA3E4E-3814-4E1C-81A1-76E73E7F0F7B}" dt="2024-12-10T16:05:04.967" v="3020" actId="478"/>
          <ac:picMkLst>
            <pc:docMk/>
            <pc:sldMk cId="678689747" sldId="7801"/>
            <ac:picMk id="7" creationId="{F1BA93EC-EF55-AB12-65C3-E731A16F0FAF}"/>
          </ac:picMkLst>
        </pc:picChg>
        <pc:picChg chg="del">
          <ac:chgData name="Hyatt, Jacob E CDT 2025" userId="8b9d417a-8c46-4136-87d3-9b6e2d7ca5cb" providerId="ADAL" clId="{F4CA3E4E-3814-4E1C-81A1-76E73E7F0F7B}" dt="2024-12-10T16:05:04.967" v="3020" actId="478"/>
          <ac:picMkLst>
            <pc:docMk/>
            <pc:sldMk cId="678689747" sldId="7801"/>
            <ac:picMk id="8" creationId="{21F1CF60-B722-38D9-81AC-AF30C40F5BC1}"/>
          </ac:picMkLst>
        </pc:picChg>
        <pc:picChg chg="add mod">
          <ac:chgData name="Hyatt, Jacob E CDT 2025" userId="8b9d417a-8c46-4136-87d3-9b6e2d7ca5cb" providerId="ADAL" clId="{F4CA3E4E-3814-4E1C-81A1-76E73E7F0F7B}" dt="2024-12-10T16:04:06.908" v="3011" actId="14100"/>
          <ac:picMkLst>
            <pc:docMk/>
            <pc:sldMk cId="678689747" sldId="7801"/>
            <ac:picMk id="12" creationId="{9697D9CE-4B7C-E50F-A3E0-FE3ECD06AD78}"/>
          </ac:picMkLst>
        </pc:picChg>
        <pc:picChg chg="add mod">
          <ac:chgData name="Hyatt, Jacob E CDT 2025" userId="8b9d417a-8c46-4136-87d3-9b6e2d7ca5cb" providerId="ADAL" clId="{F4CA3E4E-3814-4E1C-81A1-76E73E7F0F7B}" dt="2024-12-10T16:04:08.740" v="3012"/>
          <ac:picMkLst>
            <pc:docMk/>
            <pc:sldMk cId="678689747" sldId="7801"/>
            <ac:picMk id="13" creationId="{43156317-51A1-1032-3FEC-854AF628B788}"/>
          </ac:picMkLst>
        </pc:picChg>
        <pc:picChg chg="add del mod">
          <ac:chgData name="Hyatt, Jacob E CDT 2025" userId="8b9d417a-8c46-4136-87d3-9b6e2d7ca5cb" providerId="ADAL" clId="{F4CA3E4E-3814-4E1C-81A1-76E73E7F0F7B}" dt="2024-12-10T16:05:04.967" v="3020" actId="478"/>
          <ac:picMkLst>
            <pc:docMk/>
            <pc:sldMk cId="678689747" sldId="7801"/>
            <ac:picMk id="14" creationId="{D863193F-2C0F-AFF4-BB29-F4953E3FA76A}"/>
          </ac:picMkLst>
        </pc:picChg>
        <pc:picChg chg="add mod">
          <ac:chgData name="Hyatt, Jacob E CDT 2025" userId="8b9d417a-8c46-4136-87d3-9b6e2d7ca5cb" providerId="ADAL" clId="{F4CA3E4E-3814-4E1C-81A1-76E73E7F0F7B}" dt="2024-12-10T16:05:05.649" v="3021"/>
          <ac:picMkLst>
            <pc:docMk/>
            <pc:sldMk cId="678689747" sldId="7801"/>
            <ac:picMk id="15" creationId="{2C405CCF-9D88-C38C-EE6D-2BC1031E62DE}"/>
          </ac:picMkLst>
        </pc:picChg>
        <pc:picChg chg="add mod">
          <ac:chgData name="Hyatt, Jacob E CDT 2025" userId="8b9d417a-8c46-4136-87d3-9b6e2d7ca5cb" providerId="ADAL" clId="{F4CA3E4E-3814-4E1C-81A1-76E73E7F0F7B}" dt="2024-12-10T16:05:05.649" v="3021"/>
          <ac:picMkLst>
            <pc:docMk/>
            <pc:sldMk cId="678689747" sldId="7801"/>
            <ac:picMk id="16" creationId="{C3A97AF2-F2B3-ADB0-4747-F0BD5BF3A356}"/>
          </ac:picMkLst>
        </pc:picChg>
        <pc:picChg chg="add mod">
          <ac:chgData name="Hyatt, Jacob E CDT 2025" userId="8b9d417a-8c46-4136-87d3-9b6e2d7ca5cb" providerId="ADAL" clId="{F4CA3E4E-3814-4E1C-81A1-76E73E7F0F7B}" dt="2024-12-10T16:05:05.649" v="3021"/>
          <ac:picMkLst>
            <pc:docMk/>
            <pc:sldMk cId="678689747" sldId="7801"/>
            <ac:picMk id="17" creationId="{3242EC63-DCEB-0E70-434F-C0857A627D51}"/>
          </ac:picMkLst>
        </pc:picChg>
        <pc:picChg chg="add mod">
          <ac:chgData name="Hyatt, Jacob E CDT 2025" userId="8b9d417a-8c46-4136-87d3-9b6e2d7ca5cb" providerId="ADAL" clId="{F4CA3E4E-3814-4E1C-81A1-76E73E7F0F7B}" dt="2024-12-10T16:05:05.649" v="3021"/>
          <ac:picMkLst>
            <pc:docMk/>
            <pc:sldMk cId="678689747" sldId="7801"/>
            <ac:picMk id="18" creationId="{A56842BA-D593-9536-A069-DD612B88399F}"/>
          </ac:picMkLst>
        </pc:picChg>
      </pc:sldChg>
      <pc:sldChg chg="new del">
        <pc:chgData name="Hyatt, Jacob E CDT 2025" userId="8b9d417a-8c46-4136-87d3-9b6e2d7ca5cb" providerId="ADAL" clId="{F4CA3E4E-3814-4E1C-81A1-76E73E7F0F7B}" dt="2024-12-09T12:32:07.204" v="1797" actId="47"/>
        <pc:sldMkLst>
          <pc:docMk/>
          <pc:sldMk cId="328339526" sldId="7802"/>
        </pc:sldMkLst>
      </pc:sldChg>
      <pc:sldChg chg="add del">
        <pc:chgData name="Hyatt, Jacob E CDT 2025" userId="8b9d417a-8c46-4136-87d3-9b6e2d7ca5cb" providerId="ADAL" clId="{F4CA3E4E-3814-4E1C-81A1-76E73E7F0F7B}" dt="2024-12-09T12:31:59.977" v="1795" actId="47"/>
        <pc:sldMkLst>
          <pc:docMk/>
          <pc:sldMk cId="1756828884" sldId="7803"/>
        </pc:sldMkLst>
      </pc:sldChg>
      <pc:sldChg chg="addSp delSp modSp add mod modNotesTx">
        <pc:chgData name="Hyatt, Jacob E CDT 2025" userId="8b9d417a-8c46-4136-87d3-9b6e2d7ca5cb" providerId="ADAL" clId="{F4CA3E4E-3814-4E1C-81A1-76E73E7F0F7B}" dt="2024-12-10T16:11:21.667" v="3101" actId="1076"/>
        <pc:sldMkLst>
          <pc:docMk/>
          <pc:sldMk cId="1932714958" sldId="7804"/>
        </pc:sldMkLst>
        <pc:spChg chg="del">
          <ac:chgData name="Hyatt, Jacob E CDT 2025" userId="8b9d417a-8c46-4136-87d3-9b6e2d7ca5cb" providerId="ADAL" clId="{F4CA3E4E-3814-4E1C-81A1-76E73E7F0F7B}" dt="2024-12-10T16:11:08.359" v="3099" actId="478"/>
          <ac:spMkLst>
            <pc:docMk/>
            <pc:sldMk cId="1932714958" sldId="7804"/>
            <ac:spMk id="10" creationId="{C9E6BEC0-EEBF-B7BC-A877-E75D2E9D6A7A}"/>
          </ac:spMkLst>
        </pc:spChg>
        <pc:grpChg chg="del">
          <ac:chgData name="Hyatt, Jacob E CDT 2025" userId="8b9d417a-8c46-4136-87d3-9b6e2d7ca5cb" providerId="ADAL" clId="{F4CA3E4E-3814-4E1C-81A1-76E73E7F0F7B}" dt="2024-12-10T16:11:08.359" v="3099" actId="478"/>
          <ac:grpSpMkLst>
            <pc:docMk/>
            <pc:sldMk cId="1932714958" sldId="7804"/>
            <ac:grpSpMk id="2" creationId="{2027B954-1649-01FB-DD53-C046EB6B024A}"/>
          </ac:grpSpMkLst>
        </pc:grpChg>
        <pc:picChg chg="mod">
          <ac:chgData name="Hyatt, Jacob E CDT 2025" userId="8b9d417a-8c46-4136-87d3-9b6e2d7ca5cb" providerId="ADAL" clId="{F4CA3E4E-3814-4E1C-81A1-76E73E7F0F7B}" dt="2024-12-10T16:11:21.667" v="3101" actId="1076"/>
          <ac:picMkLst>
            <pc:docMk/>
            <pc:sldMk cId="1932714958" sldId="7804"/>
            <ac:picMk id="6" creationId="{E6FB5091-3230-0FBD-8CE7-3C424ABA2EFA}"/>
          </ac:picMkLst>
        </pc:picChg>
        <pc:picChg chg="mod">
          <ac:chgData name="Hyatt, Jacob E CDT 2025" userId="8b9d417a-8c46-4136-87d3-9b6e2d7ca5cb" providerId="ADAL" clId="{F4CA3E4E-3814-4E1C-81A1-76E73E7F0F7B}" dt="2024-12-10T16:11:21.667" v="3101" actId="1076"/>
          <ac:picMkLst>
            <pc:docMk/>
            <pc:sldMk cId="1932714958" sldId="7804"/>
            <ac:picMk id="7" creationId="{F1BA93EC-EF55-AB12-65C3-E731A16F0FAF}"/>
          </ac:picMkLst>
        </pc:picChg>
        <pc:picChg chg="mod">
          <ac:chgData name="Hyatt, Jacob E CDT 2025" userId="8b9d417a-8c46-4136-87d3-9b6e2d7ca5cb" providerId="ADAL" clId="{F4CA3E4E-3814-4E1C-81A1-76E73E7F0F7B}" dt="2024-12-10T16:11:21.667" v="3101" actId="1076"/>
          <ac:picMkLst>
            <pc:docMk/>
            <pc:sldMk cId="1932714958" sldId="7804"/>
            <ac:picMk id="8" creationId="{21F1CF60-B722-38D9-81AC-AF30C40F5BC1}"/>
          </ac:picMkLst>
        </pc:picChg>
        <pc:picChg chg="add mod modCrop">
          <ac:chgData name="Hyatt, Jacob E CDT 2025" userId="8b9d417a-8c46-4136-87d3-9b6e2d7ca5cb" providerId="ADAL" clId="{F4CA3E4E-3814-4E1C-81A1-76E73E7F0F7B}" dt="2024-12-10T16:11:21.667" v="3101" actId="1076"/>
          <ac:picMkLst>
            <pc:docMk/>
            <pc:sldMk cId="1932714958" sldId="7804"/>
            <ac:picMk id="12" creationId="{C1C1CBF9-F88B-A62B-88AD-D34E1E053952}"/>
          </ac:picMkLst>
        </pc:picChg>
      </pc:sldChg>
      <pc:sldChg chg="add del">
        <pc:chgData name="Hyatt, Jacob E CDT 2025" userId="8b9d417a-8c46-4136-87d3-9b6e2d7ca5cb" providerId="ADAL" clId="{F4CA3E4E-3814-4E1C-81A1-76E73E7F0F7B}" dt="2024-12-09T12:32:04.360" v="1796" actId="47"/>
        <pc:sldMkLst>
          <pc:docMk/>
          <pc:sldMk cId="4167080547" sldId="7805"/>
        </pc:sldMkLst>
      </pc:sldChg>
      <pc:sldChg chg="addSp delSp modSp add mod modNotesTx">
        <pc:chgData name="Hyatt, Jacob E CDT 2025" userId="8b9d417a-8c46-4136-87d3-9b6e2d7ca5cb" providerId="ADAL" clId="{F4CA3E4E-3814-4E1C-81A1-76E73E7F0F7B}" dt="2024-12-09T13:47:48.392" v="2566" actId="20577"/>
        <pc:sldMkLst>
          <pc:docMk/>
          <pc:sldMk cId="1948456123" sldId="7806"/>
        </pc:sldMkLst>
        <pc:picChg chg="add mod">
          <ac:chgData name="Hyatt, Jacob E CDT 2025" userId="8b9d417a-8c46-4136-87d3-9b6e2d7ca5cb" providerId="ADAL" clId="{F4CA3E4E-3814-4E1C-81A1-76E73E7F0F7B}" dt="2024-12-09T12:30:44.643" v="1792" actId="1076"/>
          <ac:picMkLst>
            <pc:docMk/>
            <pc:sldMk cId="1948456123" sldId="7806"/>
            <ac:picMk id="3" creationId="{528D5B6D-064E-CF60-8081-89E248E71B2A}"/>
          </ac:picMkLst>
        </pc:picChg>
        <pc:picChg chg="del">
          <ac:chgData name="Hyatt, Jacob E CDT 2025" userId="8b9d417a-8c46-4136-87d3-9b6e2d7ca5cb" providerId="ADAL" clId="{F4CA3E4E-3814-4E1C-81A1-76E73E7F0F7B}" dt="2024-12-09T12:30:49.168" v="1793" actId="478"/>
          <ac:picMkLst>
            <pc:docMk/>
            <pc:sldMk cId="1948456123" sldId="7806"/>
            <ac:picMk id="1026" creationId="{15D7C8E0-5280-86DF-8B69-64C0BCE47755}"/>
          </ac:picMkLst>
        </pc:picChg>
      </pc:sldChg>
      <pc:sldChg chg="new del">
        <pc:chgData name="Hyatt, Jacob E CDT 2025" userId="8b9d417a-8c46-4136-87d3-9b6e2d7ca5cb" providerId="ADAL" clId="{F4CA3E4E-3814-4E1C-81A1-76E73E7F0F7B}" dt="2024-12-09T13:42:42.419" v="2195" actId="47"/>
        <pc:sldMkLst>
          <pc:docMk/>
          <pc:sldMk cId="1461682630" sldId="7807"/>
        </pc:sldMkLst>
      </pc:sldChg>
      <pc:sldChg chg="addSp delSp modSp add mod">
        <pc:chgData name="Hyatt, Jacob E CDT 2025" userId="8b9d417a-8c46-4136-87d3-9b6e2d7ca5cb" providerId="ADAL" clId="{F4CA3E4E-3814-4E1C-81A1-76E73E7F0F7B}" dt="2024-12-10T16:10:46.910" v="3098" actId="1076"/>
        <pc:sldMkLst>
          <pc:docMk/>
          <pc:sldMk cId="1046124457" sldId="7808"/>
        </pc:sldMkLst>
        <pc:spChg chg="add mod">
          <ac:chgData name="Hyatt, Jacob E CDT 2025" userId="8b9d417a-8c46-4136-87d3-9b6e2d7ca5cb" providerId="ADAL" clId="{F4CA3E4E-3814-4E1C-81A1-76E73E7F0F7B}" dt="2024-12-10T16:10:46.910" v="3098" actId="1076"/>
          <ac:spMkLst>
            <pc:docMk/>
            <pc:sldMk cId="1046124457" sldId="7808"/>
            <ac:spMk id="2" creationId="{1F18E167-7DD7-8D2C-5AF0-5455CA8849ED}"/>
          </ac:spMkLst>
        </pc:spChg>
        <pc:spChg chg="mod">
          <ac:chgData name="Hyatt, Jacob E CDT 2025" userId="8b9d417a-8c46-4136-87d3-9b6e2d7ca5cb" providerId="ADAL" clId="{F4CA3E4E-3814-4E1C-81A1-76E73E7F0F7B}" dt="2024-12-09T13:42:46.386" v="2206" actId="20577"/>
          <ac:spMkLst>
            <pc:docMk/>
            <pc:sldMk cId="1046124457" sldId="7808"/>
            <ac:spMk id="9" creationId="{019CC54B-44D8-5C4F-3EDF-BCA4AD64E2FA}"/>
          </ac:spMkLst>
        </pc:spChg>
        <pc:spChg chg="del">
          <ac:chgData name="Hyatt, Jacob E CDT 2025" userId="8b9d417a-8c46-4136-87d3-9b6e2d7ca5cb" providerId="ADAL" clId="{F4CA3E4E-3814-4E1C-81A1-76E73E7F0F7B}" dt="2024-12-09T13:42:49.345" v="2207" actId="478"/>
          <ac:spMkLst>
            <pc:docMk/>
            <pc:sldMk cId="1046124457" sldId="7808"/>
            <ac:spMk id="10" creationId="{C9E6BEC0-EEBF-B7BC-A877-E75D2E9D6A7A}"/>
          </ac:spMkLst>
        </pc:spChg>
        <pc:grpChg chg="del">
          <ac:chgData name="Hyatt, Jacob E CDT 2025" userId="8b9d417a-8c46-4136-87d3-9b6e2d7ca5cb" providerId="ADAL" clId="{F4CA3E4E-3814-4E1C-81A1-76E73E7F0F7B}" dt="2024-12-09T13:42:49.345" v="2207" actId="478"/>
          <ac:grpSpMkLst>
            <pc:docMk/>
            <pc:sldMk cId="1046124457" sldId="7808"/>
            <ac:grpSpMk id="2" creationId="{2027B954-1649-01FB-DD53-C046EB6B024A}"/>
          </ac:grpSpMkLst>
        </pc:grpChg>
        <pc:picChg chg="add mod">
          <ac:chgData name="Hyatt, Jacob E CDT 2025" userId="8b9d417a-8c46-4136-87d3-9b6e2d7ca5cb" providerId="ADAL" clId="{F4CA3E4E-3814-4E1C-81A1-76E73E7F0F7B}" dt="2024-12-10T16:04:33.356" v="3018" actId="1076"/>
          <ac:picMkLst>
            <pc:docMk/>
            <pc:sldMk cId="1046124457" sldId="7808"/>
            <ac:picMk id="3" creationId="{9697D9CE-4B7C-E50F-A3E0-FE3ECD06AD78}"/>
          </ac:picMkLst>
        </pc:picChg>
        <pc:picChg chg="mod">
          <ac:chgData name="Hyatt, Jacob E CDT 2025" userId="8b9d417a-8c46-4136-87d3-9b6e2d7ca5cb" providerId="ADAL" clId="{F4CA3E4E-3814-4E1C-81A1-76E73E7F0F7B}" dt="2024-12-10T16:04:33.356" v="3018" actId="1076"/>
          <ac:picMkLst>
            <pc:docMk/>
            <pc:sldMk cId="1046124457" sldId="7808"/>
            <ac:picMk id="6" creationId="{E6FB5091-3230-0FBD-8CE7-3C424ABA2EFA}"/>
          </ac:picMkLst>
        </pc:picChg>
        <pc:picChg chg="mod">
          <ac:chgData name="Hyatt, Jacob E CDT 2025" userId="8b9d417a-8c46-4136-87d3-9b6e2d7ca5cb" providerId="ADAL" clId="{F4CA3E4E-3814-4E1C-81A1-76E73E7F0F7B}" dt="2024-12-10T16:04:33.356" v="3018" actId="1076"/>
          <ac:picMkLst>
            <pc:docMk/>
            <pc:sldMk cId="1046124457" sldId="7808"/>
            <ac:picMk id="7" creationId="{F1BA93EC-EF55-AB12-65C3-E731A16F0FAF}"/>
          </ac:picMkLst>
        </pc:picChg>
        <pc:picChg chg="mod">
          <ac:chgData name="Hyatt, Jacob E CDT 2025" userId="8b9d417a-8c46-4136-87d3-9b6e2d7ca5cb" providerId="ADAL" clId="{F4CA3E4E-3814-4E1C-81A1-76E73E7F0F7B}" dt="2024-12-10T16:04:33.356" v="3018" actId="1076"/>
          <ac:picMkLst>
            <pc:docMk/>
            <pc:sldMk cId="1046124457" sldId="7808"/>
            <ac:picMk id="8" creationId="{21F1CF60-B722-38D9-81AC-AF30C40F5BC1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68" tIns="46584" rIns="93168" bIns="46584" rtlCol="0"/>
          <a:lstStyle>
            <a:lvl1pPr algn="l">
              <a:defRPr sz="1200"/>
            </a:lvl1pPr>
          </a:lstStyle>
          <a:p>
            <a:endParaRPr lang="en-US">
              <a:latin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9" y="0"/>
            <a:ext cx="3037840" cy="464820"/>
          </a:xfrm>
          <a:prstGeom prst="rect">
            <a:avLst/>
          </a:prstGeom>
        </p:spPr>
        <p:txBody>
          <a:bodyPr vert="horz" lIns="93168" tIns="46584" rIns="93168" bIns="46584" rtlCol="0"/>
          <a:lstStyle>
            <a:lvl1pPr algn="r">
              <a:defRPr sz="1200"/>
            </a:lvl1pPr>
          </a:lstStyle>
          <a:p>
            <a:fld id="{C3A40B97-175B-4812-BE38-D34910F5C4B6}" type="datetimeFigureOut">
              <a:rPr lang="en-US" smtClean="0">
                <a:latin typeface="Arial" panose="020B0604020202020204" pitchFamily="34" charset="0"/>
              </a:rPr>
              <a:pPr/>
              <a:t>12/10/2024</a:t>
            </a:fld>
            <a:endParaRPr lang="en-US">
              <a:latin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8"/>
            <a:ext cx="3037840" cy="464820"/>
          </a:xfrm>
          <a:prstGeom prst="rect">
            <a:avLst/>
          </a:prstGeom>
        </p:spPr>
        <p:txBody>
          <a:bodyPr vert="horz" lIns="93168" tIns="46584" rIns="93168" bIns="46584" rtlCol="0" anchor="b"/>
          <a:lstStyle>
            <a:lvl1pPr algn="l">
              <a:defRPr sz="1200"/>
            </a:lvl1pPr>
          </a:lstStyle>
          <a:p>
            <a:endParaRPr lang="en-US">
              <a:latin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9" y="8829968"/>
            <a:ext cx="3037840" cy="464820"/>
          </a:xfrm>
          <a:prstGeom prst="rect">
            <a:avLst/>
          </a:prstGeom>
        </p:spPr>
        <p:txBody>
          <a:bodyPr vert="horz" lIns="93168" tIns="46584" rIns="93168" bIns="46584" rtlCol="0" anchor="b"/>
          <a:lstStyle>
            <a:lvl1pPr algn="r">
              <a:defRPr sz="1200"/>
            </a:lvl1pPr>
          </a:lstStyle>
          <a:p>
            <a:fld id="{32AFBDAF-A58F-4C7E-8FCD-6D06C2D7F9FF}" type="slidenum">
              <a:rPr lang="en-US" smtClean="0">
                <a:latin typeface="Arial" panose="020B0604020202020204" pitchFamily="34" charset="0"/>
              </a:rPr>
              <a:pPr/>
              <a:t>‹#›</a:t>
            </a:fld>
            <a:endParaRPr 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300608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68" tIns="46584" rIns="93168" bIns="46584" rtlCol="0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9" y="0"/>
            <a:ext cx="3037840" cy="464820"/>
          </a:xfrm>
          <a:prstGeom prst="rect">
            <a:avLst/>
          </a:prstGeom>
        </p:spPr>
        <p:txBody>
          <a:bodyPr vert="horz" lIns="93168" tIns="46584" rIns="93168" bIns="46584" rtlCol="0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D94E75AE-B6F1-4BB2-AB8F-129FDA4DA399}" type="datetimeFigureOut">
              <a:rPr lang="en-US" smtClean="0"/>
              <a:pPr/>
              <a:t>12/10/2024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68" tIns="46584" rIns="93168" bIns="4658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1"/>
            <a:ext cx="5608320" cy="4183380"/>
          </a:xfrm>
          <a:prstGeom prst="rect">
            <a:avLst/>
          </a:prstGeom>
        </p:spPr>
        <p:txBody>
          <a:bodyPr vert="horz" lIns="93168" tIns="46584" rIns="93168" bIns="46584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8"/>
            <a:ext cx="3037840" cy="464820"/>
          </a:xfrm>
          <a:prstGeom prst="rect">
            <a:avLst/>
          </a:prstGeom>
        </p:spPr>
        <p:txBody>
          <a:bodyPr vert="horz" lIns="93168" tIns="46584" rIns="93168" bIns="46584" rtlCol="0" anchor="b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9" y="8829968"/>
            <a:ext cx="3037840" cy="464820"/>
          </a:xfrm>
          <a:prstGeom prst="rect">
            <a:avLst/>
          </a:prstGeom>
        </p:spPr>
        <p:txBody>
          <a:bodyPr vert="horz" lIns="93168" tIns="46584" rIns="93168" bIns="46584" rtlCol="0" anchor="b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54550D7F-12D6-4C6E-8012-E85CF1C35A0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1992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1100" y="696913"/>
            <a:ext cx="46482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550D7F-12D6-4C6E-8012-E85CF1C35A09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153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General Methodology </a:t>
            </a:r>
          </a:p>
          <a:p>
            <a:r>
              <a:rPr lang="en-US"/>
              <a:t>Multi-objective path function that utilizes detection and energy values </a:t>
            </a:r>
          </a:p>
          <a:p>
            <a:r>
              <a:rPr lang="en-US"/>
              <a:t>Contour map: introduces the terrain, valley of low vegetation </a:t>
            </a:r>
          </a:p>
          <a:p>
            <a:r>
              <a:rPr lang="en-US"/>
              <a:t>Detection field: yellow is a higher probability of detection, right on top of enemies means you are detected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550D7F-12D6-4C6E-8012-E85CF1C35A09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98349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General Methodology </a:t>
            </a:r>
          </a:p>
          <a:p>
            <a:r>
              <a:rPr lang="en-US"/>
              <a:t>Multi-objective path function that utilizes detection and energy values </a:t>
            </a:r>
          </a:p>
          <a:p>
            <a:r>
              <a:rPr lang="en-US"/>
              <a:t>Contour map: introduces the terrain, valley of low vegetation </a:t>
            </a:r>
          </a:p>
          <a:p>
            <a:r>
              <a:rPr lang="en-US"/>
              <a:t>Detection field: yellow is a higher probability of detection, right on top of enemies means you are detected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550D7F-12D6-4C6E-8012-E85CF1C35A09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5601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General Methodology </a:t>
            </a:r>
          </a:p>
          <a:p>
            <a:r>
              <a:rPr lang="en-US"/>
              <a:t>Multi-objective path function that utilizes detection and energy values </a:t>
            </a:r>
          </a:p>
          <a:p>
            <a:r>
              <a:rPr lang="en-US"/>
              <a:t>Contour map: introduces the terrain, valley of low vegetation </a:t>
            </a:r>
          </a:p>
          <a:p>
            <a:r>
              <a:rPr lang="en-US"/>
              <a:t>Detection field: yellow is a higher probability of detection, right on top of enemies means you are detected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550D7F-12D6-4C6E-8012-E85CF1C35A09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4673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General Methodology </a:t>
            </a:r>
          </a:p>
          <a:p>
            <a:r>
              <a:rPr lang="en-US" dirty="0"/>
              <a:t>Multi-objective path function that utilizes detection and energy values </a:t>
            </a:r>
          </a:p>
          <a:p>
            <a:r>
              <a:rPr lang="en-US" dirty="0"/>
              <a:t>Contour map: introduces the terrain, valley of low vegetation </a:t>
            </a:r>
          </a:p>
          <a:p>
            <a:r>
              <a:rPr lang="en-US" dirty="0"/>
              <a:t>Detection field: yellow is a higher probability of detection, right on top of enemies means you are detected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550D7F-12D6-4C6E-8012-E85CF1C35A09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6396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Color scale on the right hand side that indicates </a:t>
            </a:r>
            <a:r>
              <a:rPr lang="en-US" dirty="0" err="1"/>
              <a:t>ptrob</a:t>
            </a:r>
            <a:r>
              <a:rPr lang="en-US" dirty="0"/>
              <a:t> of detection </a:t>
            </a:r>
          </a:p>
          <a:p>
            <a:r>
              <a:rPr lang="en-US" dirty="0"/>
              <a:t>visualization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550D7F-12D6-4C6E-8012-E85CF1C35A09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7386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Looks continuous but is really </a:t>
            </a:r>
          </a:p>
          <a:p>
            <a:r>
              <a:rPr lang="en-US" dirty="0"/>
              <a:t>Lower area is lower prob of det</a:t>
            </a:r>
          </a:p>
          <a:p>
            <a:endParaRPr lang="en-US" dirty="0"/>
          </a:p>
          <a:p>
            <a:r>
              <a:rPr lang="en-US" dirty="0"/>
              <a:t>Callout for di and </a:t>
            </a:r>
            <a:r>
              <a:rPr lang="en-US" dirty="0" err="1"/>
              <a:t>x_i</a:t>
            </a:r>
            <a:r>
              <a:rPr lang="en-US" dirty="0"/>
              <a:t> </a:t>
            </a:r>
          </a:p>
          <a:p>
            <a:r>
              <a:rPr lang="en-US" dirty="0"/>
              <a:t>Animate it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550D7F-12D6-4C6E-8012-E85CF1C35A09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20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Looks continuous but is really </a:t>
            </a:r>
          </a:p>
          <a:p>
            <a:r>
              <a:rPr lang="en-US" dirty="0"/>
              <a:t>Lower area is lower prob of det</a:t>
            </a:r>
          </a:p>
          <a:p>
            <a:endParaRPr lang="en-US" dirty="0"/>
          </a:p>
          <a:p>
            <a:r>
              <a:rPr lang="en-US" dirty="0"/>
              <a:t>Callout for di and </a:t>
            </a:r>
            <a:r>
              <a:rPr lang="en-US" dirty="0" err="1"/>
              <a:t>x_i</a:t>
            </a:r>
            <a:r>
              <a:rPr lang="en-US" dirty="0"/>
              <a:t> </a:t>
            </a:r>
          </a:p>
          <a:p>
            <a:r>
              <a:rPr lang="en-US" dirty="0"/>
              <a:t>Animate it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550D7F-12D6-4C6E-8012-E85CF1C35A09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3639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Constraints </a:t>
            </a:r>
          </a:p>
          <a:p>
            <a:r>
              <a:rPr lang="en-US" dirty="0"/>
              <a:t>Discusses the constraints</a:t>
            </a:r>
          </a:p>
          <a:p>
            <a:r>
              <a:rPr lang="en-US" dirty="0"/>
              <a:t>Model in Julia </a:t>
            </a:r>
          </a:p>
          <a:p>
            <a:r>
              <a:rPr lang="en-US" dirty="0"/>
              <a:t>Solve with Gurobi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550D7F-12D6-4C6E-8012-E85CF1C35A09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73673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General Methodology </a:t>
            </a:r>
          </a:p>
          <a:p>
            <a:r>
              <a:rPr lang="en-US"/>
              <a:t>Multi-objective path function that utilizes detection and energy values </a:t>
            </a:r>
          </a:p>
          <a:p>
            <a:r>
              <a:rPr lang="en-US"/>
              <a:t>Contour map: introduces the terrain, valley of low vegetation </a:t>
            </a:r>
          </a:p>
          <a:p>
            <a:r>
              <a:rPr lang="en-US"/>
              <a:t>Detection field: yellow is a higher probability of detection, right on top of enemies means you are detected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550D7F-12D6-4C6E-8012-E85CF1C35A09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6805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Point out the two separate equations </a:t>
            </a:r>
          </a:p>
          <a:p>
            <a:r>
              <a:rPr lang="en-US" dirty="0"/>
              <a:t>Alpha and beta are parameters that can be tuned to change the outcome of the function </a:t>
            </a:r>
          </a:p>
          <a:p>
            <a:r>
              <a:rPr lang="en-US" dirty="0"/>
              <a:t>Both </a:t>
            </a:r>
            <a:r>
              <a:rPr lang="en-US" dirty="0" err="1"/>
              <a:t>d_i</a:t>
            </a:r>
            <a:r>
              <a:rPr lang="en-US" dirty="0"/>
              <a:t> and </a:t>
            </a:r>
            <a:r>
              <a:rPr lang="en-US" dirty="0" err="1"/>
              <a:t>E_i</a:t>
            </a:r>
            <a:r>
              <a:rPr lang="en-US" dirty="0"/>
              <a:t> have a magnitude between 0 and 1 </a:t>
            </a:r>
          </a:p>
          <a:p>
            <a:r>
              <a:rPr lang="en-US" dirty="0"/>
              <a:t>Minimize the cost function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550D7F-12D6-4C6E-8012-E85CF1C35A09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4662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 about how this is a platform developed by </a:t>
            </a:r>
            <a:r>
              <a:rPr lang="en-US" dirty="0" err="1"/>
              <a:t>clearpath</a:t>
            </a:r>
            <a:r>
              <a:rPr lang="en-US" dirty="0"/>
              <a:t> robotics called Moose: Give tech specs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550D7F-12D6-4C6E-8012-E85CF1C35A09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4565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the graphics change in the model </a:t>
            </a:r>
          </a:p>
          <a:p>
            <a:r>
              <a:rPr lang="en-US" dirty="0"/>
              <a:t>Determine when its charging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550D7F-12D6-4C6E-8012-E85CF1C35A09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7445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Rehearse on the motivation </a:t>
            </a:r>
          </a:p>
          <a:p>
            <a:r>
              <a:rPr lang="en-US" dirty="0"/>
              <a:t>Military planners plan routes they need to take </a:t>
            </a:r>
          </a:p>
          <a:p>
            <a:r>
              <a:rPr lang="en-US" dirty="0"/>
              <a:t>Finding the optimal path takes a lot of heavy lifting for path planners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550D7F-12D6-4C6E-8012-E85CF1C35A09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3427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Detection, destroy, ambush, exposure</a:t>
            </a:r>
          </a:p>
          <a:p>
            <a:r>
              <a:rPr lang="en-US" dirty="0"/>
              <a:t>Make seamless with next slide </a:t>
            </a:r>
          </a:p>
          <a:p>
            <a:r>
              <a:rPr lang="en-US" dirty="0"/>
              <a:t>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550D7F-12D6-4C6E-8012-E85CF1C35A09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3984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Point out the three layers </a:t>
            </a:r>
          </a:p>
          <a:p>
            <a:r>
              <a:rPr lang="en-US" dirty="0"/>
              <a:t>Moving around an enemy </a:t>
            </a:r>
          </a:p>
          <a:p>
            <a:r>
              <a:rPr lang="en-US" dirty="0"/>
              <a:t>Probability of detection increases as you move up layers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550D7F-12D6-4C6E-8012-E85CF1C35A09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58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Taking the framework from the last problem to apply it to UGV </a:t>
            </a:r>
          </a:p>
          <a:p>
            <a:r>
              <a:rPr lang="en-US" dirty="0"/>
              <a:t>UGV have a set battery charge</a:t>
            </a:r>
          </a:p>
          <a:p>
            <a:r>
              <a:rPr lang="en-US" dirty="0"/>
              <a:t>UGV has a generator that offsets power use, but increase prob of detection due to noise created</a:t>
            </a:r>
          </a:p>
          <a:p>
            <a:r>
              <a:rPr lang="en-US" dirty="0"/>
              <a:t>UGV can charge using regenerative braking or a generator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550D7F-12D6-4C6E-8012-E85CF1C35A09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2270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General Methodology on how I get data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550D7F-12D6-4C6E-8012-E85CF1C35A09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63809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General Methodology </a:t>
            </a:r>
          </a:p>
          <a:p>
            <a:r>
              <a:rPr lang="en-US"/>
              <a:t>Multi-objective path function that utilizes detection and energy values </a:t>
            </a:r>
          </a:p>
          <a:p>
            <a:r>
              <a:rPr lang="en-US"/>
              <a:t>Contour map: introduces the terrain, valley of low vegetation </a:t>
            </a:r>
          </a:p>
          <a:p>
            <a:r>
              <a:rPr lang="en-US"/>
              <a:t>Detection field: yellow is a higher probability of detection, right on top of enemies means you are detected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550D7F-12D6-4C6E-8012-E85CF1C35A09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6648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General Methodology </a:t>
            </a:r>
          </a:p>
          <a:p>
            <a:r>
              <a:rPr lang="en-US"/>
              <a:t>Multi-objective path function that utilizes detection and energy values </a:t>
            </a:r>
          </a:p>
          <a:p>
            <a:r>
              <a:rPr lang="en-US"/>
              <a:t>Contour map: introduces the terrain, valley of low vegetation </a:t>
            </a:r>
          </a:p>
          <a:p>
            <a:r>
              <a:rPr lang="en-US"/>
              <a:t>Detection field: yellow is a higher probability of detection, right on top of enemies means you are detected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550D7F-12D6-4C6E-8012-E85CF1C35A09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0405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537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438D95-4E7F-42DD-B451-F123F03670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238C88F7-95B7-4072-872B-0A0BD5C57FC0}" type="datetime1">
              <a:rPr lang="en-US" smtClean="0"/>
              <a:t>12/10/2024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14A05D-AC81-4825-8D6A-D969C2A152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FD471-3473-492B-B4FE-43AE336C4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565418F2-3B1A-4F8F-ACAC-380C2E43227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528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11472E-218A-4F00-8D65-D14278D4DE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DFDACECB-910F-4405-950A-0AFBAB260AF5}" type="datetime1">
              <a:rPr lang="en-US" smtClean="0"/>
              <a:t>12/10/2024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E2EC4F-B554-4407-A5CE-266DF0EE49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7A3ECB-DE54-423B-9858-6793801B7B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ADD3A375-01F0-4A36-9FA8-D4220A11908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0012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750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750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7F721C-8765-4E96-8356-1333202D6C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2B061AEA-F9E6-49BA-9293-BCD24CD1499E}" type="datetime1">
              <a:rPr lang="en-US" smtClean="0"/>
              <a:t>12/10/2024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E988A7-11D5-4284-84B4-C79BBA52BE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705E08-A148-4E44-8FE9-3E6A055CF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2C9808E4-2001-414E-B8E6-F97C19824FD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445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59" y="1577340"/>
            <a:ext cx="39776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9149BC-58D2-4A3D-86B6-B952BC01C0AB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12/10/2024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Holder 2"/>
          <p:cNvSpPr>
            <a:spLocks noGrp="1"/>
          </p:cNvSpPr>
          <p:nvPr>
            <p:ph type="title"/>
          </p:nvPr>
        </p:nvSpPr>
        <p:spPr>
          <a:xfrm>
            <a:off x="4191000" y="152400"/>
            <a:ext cx="4800600" cy="338554"/>
          </a:xfrm>
          <a:prstGeom prst="rect">
            <a:avLst/>
          </a:prstGeom>
        </p:spPr>
        <p:txBody>
          <a:bodyPr lIns="0" tIns="0" rIns="0" bIns="0"/>
          <a:lstStyle>
            <a:lvl1pPr>
              <a:defRPr sz="2200" b="1" i="1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314148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2BCC9F-D519-42CD-A0D1-CBACEA4527CB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12/10/2024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2"/>
          <p:cNvSpPr>
            <a:spLocks noGrp="1"/>
          </p:cNvSpPr>
          <p:nvPr>
            <p:ph type="title"/>
          </p:nvPr>
        </p:nvSpPr>
        <p:spPr>
          <a:xfrm>
            <a:off x="4191000" y="152400"/>
            <a:ext cx="4800600" cy="338554"/>
          </a:xfrm>
          <a:prstGeom prst="rect">
            <a:avLst/>
          </a:prstGeom>
        </p:spPr>
        <p:txBody>
          <a:bodyPr lIns="0" tIns="0" rIns="0" bIns="0"/>
          <a:lstStyle>
            <a:lvl1pPr>
              <a:defRPr sz="2200" b="1" i="1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5575372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9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495062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38186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4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59315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884238"/>
            <a:ext cx="4267200" cy="55927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884238"/>
            <a:ext cx="4267200" cy="55927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56133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30484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37735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349FF9-76B1-4887-B4E3-7C80B11E16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000342B2-F1C9-46B8-B8BE-2CB15B5921AA}" type="datetime1">
              <a:rPr lang="en-US" smtClean="0"/>
              <a:t>12/10/2024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B8916D-E017-4EEB-B40C-3822B945E9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AB3E88-3D32-4636-B32F-6A452674B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B209EEF9-7C95-47D9-A525-D9DFC94A69E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26417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8518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4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10689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31502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38649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43700" y="274638"/>
            <a:ext cx="2171700" cy="6202362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274638"/>
            <a:ext cx="6362700" cy="62023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04478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6"/>
            <a:ext cx="21336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600" b="1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6"/>
            <a:ext cx="28956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600" b="1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6"/>
            <a:ext cx="21336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DFDED34C-DE97-4463-B92A-AD521C2553AA}" type="slidenum">
              <a:rPr lang="en-US" sz="1600" b="1" smtClean="0">
                <a:solidFill>
                  <a:prstClr val="black">
                    <a:tint val="75000"/>
                  </a:prstClr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1600" b="1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4038600" y="228600"/>
            <a:ext cx="5105400" cy="381000"/>
          </a:xfrm>
        </p:spPr>
        <p:txBody>
          <a:bodyPr/>
          <a:lstStyle>
            <a:lvl1pPr marL="0" indent="0" algn="r">
              <a:buNone/>
              <a:defRPr sz="2200" b="1" i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56030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685800" y="2130435"/>
            <a:ext cx="7772400" cy="1470025"/>
          </a:xfrm>
          <a:prstGeom prst="rect">
            <a:avLst/>
          </a:prstGeom>
          <a:scene3d>
            <a:camera prst="obliqueBottomLeft"/>
            <a:lightRig rig="threePt" dir="t"/>
          </a:scene3d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8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4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3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19E3F228-4489-4674-83F3-94D0EF4E51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6492879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/>
                </a:solidFill>
              </a:defRPr>
            </a:lvl1pPr>
          </a:lstStyle>
          <a:p>
            <a:fld id="{9EDA9FDD-94CC-4BB3-AFB8-17EE9F8318F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010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6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6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86600" y="6492879"/>
            <a:ext cx="2057400" cy="365125"/>
          </a:xfrm>
          <a:prstGeom prst="rect">
            <a:avLst/>
          </a:prstGeom>
        </p:spPr>
        <p:txBody>
          <a:bodyPr/>
          <a:lstStyle/>
          <a:p>
            <a:fld id="{6500F250-979A-4DFC-9A32-46DBB2ABD2A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4191000" y="0"/>
            <a:ext cx="4953000" cy="9144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 b="1" i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6D64AEC7-1795-4828-B55B-E83891933C22}"/>
              </a:ext>
            </a:extLst>
          </p:cNvPr>
          <p:cNvSpPr txBox="1">
            <a:spLocks/>
          </p:cNvSpPr>
          <p:nvPr userDrawn="1"/>
        </p:nvSpPr>
        <p:spPr>
          <a:xfrm>
            <a:off x="7109460" y="6492879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fld id="{9EDA9FDD-94CC-4BB3-AFB8-17EE9F8318F6}" type="slidenum">
              <a:rPr lang="en-US" sz="1200" smtClean="0"/>
              <a:pPr/>
              <a:t>‹#›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4176033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5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4038600" y="152400"/>
            <a:ext cx="5105400" cy="6096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 b="1" i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B938D0EE-E90E-459C-B085-6EE5EEF183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6492879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/>
                </a:solidFill>
              </a:defRPr>
            </a:lvl1pPr>
          </a:lstStyle>
          <a:p>
            <a:fld id="{9EDA9FDD-94CC-4BB3-AFB8-17EE9F8318F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608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5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4038600" y="152400"/>
            <a:ext cx="5105400" cy="6096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 b="1" i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DCF775B8-4B75-4C6B-A99C-C43F0C5977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6492879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/>
                </a:solidFill>
              </a:defRPr>
            </a:lvl1pPr>
          </a:lstStyle>
          <a:p>
            <a:fld id="{9EDA9FDD-94CC-4BB3-AFB8-17EE9F8318F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163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7012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4D5143-FE2C-4105-BC90-E5A596F408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B6011BCE-C820-4A96-9BD3-B128F70790AE}" type="datetime1">
              <a:rPr lang="en-US" smtClean="0"/>
              <a:t>12/10/2024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F3428C-4B06-4520-B782-90EE8CB6F3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4BF4F2-D89A-4C65-B94B-591B14F88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028F0D11-210F-4FAB-97D7-2A5C0D49A71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13027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5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4038600" y="152400"/>
            <a:ext cx="5105400" cy="6096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350" b="1" i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0824D2E9-13E3-492A-A85F-32FC53FAF1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6492879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/>
                </a:solidFill>
              </a:defRPr>
            </a:lvl1pPr>
          </a:lstStyle>
          <a:p>
            <a:fld id="{9EDA9FDD-94CC-4BB3-AFB8-17EE9F8318F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615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5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4038600" y="152400"/>
            <a:ext cx="5105400" cy="6096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350" b="1" i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E7CC7F3F-C831-41B5-8D67-C44E8C2FB7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6492879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/>
                </a:solidFill>
              </a:defRPr>
            </a:lvl1pPr>
          </a:lstStyle>
          <a:p>
            <a:fld id="{9EDA9FDD-94CC-4BB3-AFB8-17EE9F8318F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849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6"/>
            <a:ext cx="2133600" cy="365125"/>
          </a:xfrm>
          <a:prstGeom prst="rect">
            <a:avLst/>
          </a:prstGeom>
        </p:spPr>
        <p:txBody>
          <a:bodyPr/>
          <a:lstStyle/>
          <a:p>
            <a:fld id="{92502915-8380-4EDE-B98E-37583722EE1D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12/10/2024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6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86600" y="6492879"/>
            <a:ext cx="2057400" cy="365125"/>
          </a:xfrm>
          <a:prstGeom prst="rect">
            <a:avLst/>
          </a:prstGeom>
        </p:spPr>
        <p:txBody>
          <a:bodyPr/>
          <a:lstStyle/>
          <a:p>
            <a:fld id="{6500F250-979A-4DFC-9A32-46DBB2ABD2A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4191000" y="0"/>
            <a:ext cx="4953000" cy="9144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 b="1" i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9279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59" y="1577340"/>
            <a:ext cx="3977640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>
          <a:xfrm>
            <a:off x="7086600" y="6492879"/>
            <a:ext cx="2057400" cy="365125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3129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7">
            <a:extLst>
              <a:ext uri="{FF2B5EF4-FFF2-40B4-BE49-F238E27FC236}">
                <a16:creationId xmlns:a16="http://schemas.microsoft.com/office/drawing/2014/main" id="{AE7A0ABE-FF18-4A1F-A35D-C83CF162D869}"/>
              </a:ext>
            </a:extLst>
          </p:cNvPr>
          <p:cNvSpPr/>
          <p:nvPr userDrawn="1"/>
        </p:nvSpPr>
        <p:spPr>
          <a:xfrm>
            <a:off x="916781" y="997748"/>
            <a:ext cx="107157" cy="92869"/>
          </a:xfrm>
          <a:custGeom>
            <a:avLst/>
            <a:gdLst>
              <a:gd name="connsiteX0" fmla="*/ 0 w 107157"/>
              <a:gd name="connsiteY0" fmla="*/ 88106 h 92869"/>
              <a:gd name="connsiteX1" fmla="*/ 28575 w 107157"/>
              <a:gd name="connsiteY1" fmla="*/ 33337 h 92869"/>
              <a:gd name="connsiteX2" fmla="*/ 38100 w 107157"/>
              <a:gd name="connsiteY2" fmla="*/ 19050 h 92869"/>
              <a:gd name="connsiteX3" fmla="*/ 66675 w 107157"/>
              <a:gd name="connsiteY3" fmla="*/ 0 h 92869"/>
              <a:gd name="connsiteX4" fmla="*/ 107157 w 107157"/>
              <a:gd name="connsiteY4" fmla="*/ 45244 h 92869"/>
              <a:gd name="connsiteX5" fmla="*/ 78582 w 107157"/>
              <a:gd name="connsiteY5" fmla="*/ 92869 h 92869"/>
              <a:gd name="connsiteX6" fmla="*/ 0 w 107157"/>
              <a:gd name="connsiteY6" fmla="*/ 88106 h 92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7157" h="92869">
                <a:moveTo>
                  <a:pt x="0" y="88106"/>
                </a:moveTo>
                <a:lnTo>
                  <a:pt x="28575" y="33337"/>
                </a:lnTo>
                <a:lnTo>
                  <a:pt x="38100" y="19050"/>
                </a:lnTo>
                <a:lnTo>
                  <a:pt x="66675" y="0"/>
                </a:lnTo>
                <a:lnTo>
                  <a:pt x="107157" y="45244"/>
                </a:lnTo>
                <a:lnTo>
                  <a:pt x="78582" y="92869"/>
                </a:lnTo>
                <a:lnTo>
                  <a:pt x="0" y="8810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prstClr val="white"/>
              </a:solidFill>
              <a:latin typeface=" 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82BA657-CE44-4C0F-80D4-773BD8F531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1152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186066"/>
      </p:ext>
    </p:extLst>
  </p:cSld>
  <p:clrMapOvr>
    <a:masterClrMapping/>
  </p:clrMapOvr>
  <p:transition spd="med"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-8626" y="6572009"/>
            <a:ext cx="2133600" cy="365125"/>
          </a:xfrm>
          <a:prstGeom prst="rect">
            <a:avLst/>
          </a:prstGeom>
        </p:spPr>
        <p:txBody>
          <a:bodyPr/>
          <a:lstStyle/>
          <a:p>
            <a:fld id="{C2F0D4E0-3759-4149-9009-C138BD830BA3}" type="datetimeFigureOut">
              <a:rPr lang="en-US" smtClean="0"/>
              <a:pPr/>
              <a:t>12/10/2024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5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10396" y="6572009"/>
            <a:ext cx="2133600" cy="365125"/>
          </a:xfrm>
          <a:prstGeom prst="rect">
            <a:avLst/>
          </a:prstGeom>
        </p:spPr>
        <p:txBody>
          <a:bodyPr/>
          <a:lstStyle/>
          <a:p>
            <a:fld id="{DFDED34C-DE97-4463-B92A-AD521C2553A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09A3735B-DB15-4EA0-9FED-474551CB58C5}"/>
              </a:ext>
            </a:extLst>
          </p:cNvPr>
          <p:cNvSpPr txBox="1">
            <a:spLocks/>
          </p:cNvSpPr>
          <p:nvPr userDrawn="1"/>
        </p:nvSpPr>
        <p:spPr>
          <a:xfrm>
            <a:off x="4572001" y="0"/>
            <a:ext cx="4553202" cy="889046"/>
          </a:xfrm>
          <a:prstGeom prst="rect">
            <a:avLst/>
          </a:prstGeom>
        </p:spPr>
        <p:txBody>
          <a:bodyPr vert="horz" wrap="square" lIns="91440" tIns="0" rIns="91440" bIns="0" rtlCol="0"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algn="r">
              <a:spcBef>
                <a:spcPts val="100"/>
              </a:spcBef>
            </a:pPr>
            <a:endParaRPr lang="en-US" sz="1600">
              <a:solidFill>
                <a:schemeClr val="bg1"/>
              </a:solidFill>
              <a:latin typeface=" Arial"/>
            </a:endParaRPr>
          </a:p>
        </p:txBody>
      </p:sp>
    </p:spTree>
    <p:extLst>
      <p:ext uri="{BB962C8B-B14F-4D97-AF65-F5344CB8AC3E}">
        <p14:creationId xmlns:p14="http://schemas.microsoft.com/office/powerpoint/2010/main" val="2044267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10396" y="6572009"/>
            <a:ext cx="2133600" cy="365125"/>
          </a:xfrm>
          <a:prstGeom prst="rect">
            <a:avLst/>
          </a:prstGeom>
        </p:spPr>
        <p:txBody>
          <a:bodyPr/>
          <a:lstStyle/>
          <a:p>
            <a:fld id="{DFDED34C-DE97-4463-B92A-AD521C2553A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4038600" y="152400"/>
            <a:ext cx="5105400" cy="609600"/>
          </a:xfrm>
        </p:spPr>
        <p:txBody>
          <a:bodyPr>
            <a:noAutofit/>
          </a:bodyPr>
          <a:lstStyle>
            <a:lvl1pPr marL="0" indent="0" algn="ctr">
              <a:buNone/>
              <a:defRPr sz="2400" b="1" i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75564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86649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537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438D95-4E7F-42DD-B451-F123F03670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238C88F7-95B7-4072-872B-0A0BD5C57FC0}" type="datetime1">
              <a:rPr lang="en-US" smtClean="0"/>
              <a:t>12/10/2024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14A05D-AC81-4825-8D6A-D969C2A152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FD471-3473-492B-B4FE-43AE336C4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565418F2-3B1A-4F8F-ACAC-380C2E43227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30273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349FF9-76B1-4887-B4E3-7C80B11E16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000342B2-F1C9-46B8-B8BE-2CB15B5921AA}" type="datetime1">
              <a:rPr lang="en-US" smtClean="0"/>
              <a:t>12/10/2024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B8916D-E017-4EEB-B40C-3822B945E9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AB3E88-3D32-4636-B32F-6A452674B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B209EEF9-7C95-47D9-A525-D9DFC94A69E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055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6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6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5A5017-8E5B-44BC-8D05-1C74F9CCA1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D374B81A-B83D-43B0-B89C-BFF6CAB1C821}" type="datetime1">
              <a:rPr lang="en-US" smtClean="0"/>
              <a:t>12/10/2024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EC7453-BC30-4BEF-A42C-2BAA36B6E9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103568-C70A-4C2C-A284-976DFEBAC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903A8369-9728-4DB1-8745-8C61AE7AE30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99609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7012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4D5143-FE2C-4105-BC90-E5A596F408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B6011BCE-C820-4A96-9BD3-B128F70790AE}" type="datetime1">
              <a:rPr lang="en-US" smtClean="0"/>
              <a:t>12/10/2024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F3428C-4B06-4520-B782-90EE8CB6F3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4BF4F2-D89A-4C65-B94B-591B14F88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028F0D11-210F-4FAB-97D7-2A5C0D49A71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26110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6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6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5A5017-8E5B-44BC-8D05-1C74F9CCA1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D374B81A-B83D-43B0-B89C-BFF6CAB1C821}" type="datetime1">
              <a:rPr lang="en-US" smtClean="0"/>
              <a:t>12/10/2024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EC7453-BC30-4BEF-A42C-2BAA36B6E9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103568-C70A-4C2C-A284-976DFEBAC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903A8369-9728-4DB1-8745-8C61AE7AE30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85095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8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8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3D52A3B-6B93-46E1-B335-6282F28212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8517B994-374E-4606-9ACB-35180B5DC57E}" type="datetime1">
              <a:rPr lang="en-US" smtClean="0"/>
              <a:t>12/10/2024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FD6329B-EC63-4CC3-B91A-BA02CD602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A1B30A8-8AE0-4235-B662-A21481E246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38271E00-440B-4FCB-B538-2C9B1774010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89114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A04F576-024F-4BC3-A2AA-F354C1B47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669089FB-23DC-4F52-A189-79B64B7864E8}" type="datetime1">
              <a:rPr lang="en-US" smtClean="0"/>
              <a:t>12/10/2024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B79921-4B99-47B6-9E91-ECF6C1B15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B80C29-3992-4397-8CDF-049A3DE275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92913A38-51A6-41A9-8D52-AB77000040B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25371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2AD917-9B60-4987-990D-DA0DCB2B64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B352278B-EC3A-453F-BFA8-4C0AF66D748D}" type="datetime1">
              <a:rPr lang="en-US" smtClean="0"/>
              <a:t>12/10/2024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3E2402F-7B20-457A-9E8A-48E353E383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0576E0-4F15-4F24-B88E-5D4F08E5CA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46DEAF13-EF64-4F5D-9970-42E8DFF5D03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19877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56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161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56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0F995B-0756-46B2-9B96-CE7B0C7BEA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5DB92666-B9C6-437C-A3D6-D42C7FC83DBB}" type="datetime1">
              <a:rPr lang="en-US" smtClean="0"/>
              <a:t>12/10/2024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CC91C6-71B7-4F1C-9A75-5CB8D720B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1C4703-4C9E-4490-A9A6-0EF55F434A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AFBB3E4A-80D4-4F81-A4DB-AE1DE3CB717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78760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7D98AE-F0F0-4B64-84F7-672A0E0579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FF066B1D-D1AF-452F-8F99-61DE47E5B1F2}" type="datetime1">
              <a:rPr lang="en-US" smtClean="0"/>
              <a:t>12/10/2024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7158C3-2123-47EA-9AAF-41DE83C128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38D9A3-8C84-4053-A982-22EBEF6E27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D0429CA1-F05E-4E55-9101-D9D7CDF2E9F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22083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11472E-218A-4F00-8D65-D14278D4DE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DFDACECB-910F-4405-950A-0AFBAB260AF5}" type="datetime1">
              <a:rPr lang="en-US" smtClean="0"/>
              <a:t>12/10/2024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E2EC4F-B554-4407-A5CE-266DF0EE49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7A3ECB-DE54-423B-9858-6793801B7B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ADD3A375-01F0-4A36-9FA8-D4220A11908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33711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750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750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7F721C-8765-4E96-8356-1333202D6C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2B061AEA-F9E6-49BA-9293-BCD24CD1499E}" type="datetime1">
              <a:rPr lang="en-US" smtClean="0"/>
              <a:t>12/10/2024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E988A7-11D5-4284-84B4-C79BBA52BE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705E08-A148-4E44-8FE9-3E6A055CF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2C9808E4-2001-414E-B8E6-F97C19824FD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2670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8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8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3D52A3B-6B93-46E1-B335-6282F28212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8517B994-374E-4606-9ACB-35180B5DC57E}" type="datetime1">
              <a:rPr lang="en-US" smtClean="0"/>
              <a:t>12/10/2024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FD6329B-EC63-4CC3-B91A-BA02CD602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A1B30A8-8AE0-4235-B662-A21481E246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38271E00-440B-4FCB-B538-2C9B1774010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5817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A04F576-024F-4BC3-A2AA-F354C1B47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669089FB-23DC-4F52-A189-79B64B7864E8}" type="datetime1">
              <a:rPr lang="en-US" smtClean="0"/>
              <a:t>12/10/2024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B79921-4B99-47B6-9E91-ECF6C1B15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B80C29-3992-4397-8CDF-049A3DE275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92913A38-51A6-41A9-8D52-AB77000040B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3684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2AD917-9B60-4987-990D-DA0DCB2B64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B352278B-EC3A-453F-BFA8-4C0AF66D748D}" type="datetime1">
              <a:rPr lang="en-US" smtClean="0"/>
              <a:t>12/10/2024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3E2402F-7B20-457A-9E8A-48E353E383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0576E0-4F15-4F24-B88E-5D4F08E5CA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46DEAF13-EF64-4F5D-9970-42E8DFF5D03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4012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56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161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56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0F995B-0756-46B2-9B96-CE7B0C7BEA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5DB92666-B9C6-437C-A3D6-D42C7FC83DBB}" type="datetime1">
              <a:rPr lang="en-US" smtClean="0"/>
              <a:t>12/10/2024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CC91C6-71B7-4F1C-9A75-5CB8D720B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1C4703-4C9E-4490-A9A6-0EF55F434A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AFBB3E4A-80D4-4F81-A4DB-AE1DE3CB717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3480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7D98AE-F0F0-4B64-84F7-672A0E0579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FF066B1D-D1AF-452F-8F99-61DE47E5B1F2}" type="datetime1">
              <a:rPr lang="en-US" smtClean="0"/>
              <a:t>12/10/2024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7158C3-2123-47EA-9AAF-41DE83C128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38D9A3-8C84-4053-A982-22EBEF6E27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D0429CA1-F05E-4E55-9101-D9D7CDF2E9F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4733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18" Type="http://schemas.openxmlformats.org/officeDocument/2006/relationships/slideLayout" Target="../slideLayouts/slideLayout31.xml"/><Relationship Id="rId26" Type="http://schemas.openxmlformats.org/officeDocument/2006/relationships/image" Target="../media/image2.tiff"/><Relationship Id="rId3" Type="http://schemas.openxmlformats.org/officeDocument/2006/relationships/slideLayout" Target="../slideLayouts/slideLayout16.xml"/><Relationship Id="rId21" Type="http://schemas.openxmlformats.org/officeDocument/2006/relationships/slideLayout" Target="../slideLayouts/slideLayout34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30.xml"/><Relationship Id="rId25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3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24" Type="http://schemas.openxmlformats.org/officeDocument/2006/relationships/slideLayout" Target="../slideLayouts/slideLayout37.xml"/><Relationship Id="rId5" Type="http://schemas.openxmlformats.org/officeDocument/2006/relationships/slideLayout" Target="../slideLayouts/slideLayout18.xml"/><Relationship Id="rId15" Type="http://schemas.openxmlformats.org/officeDocument/2006/relationships/slideLayout" Target="../slideLayouts/slideLayout28.xml"/><Relationship Id="rId23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23.xml"/><Relationship Id="rId19" Type="http://schemas.openxmlformats.org/officeDocument/2006/relationships/slideLayout" Target="../slideLayouts/slideLayout32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7.xml"/><Relationship Id="rId22" Type="http://schemas.openxmlformats.org/officeDocument/2006/relationships/slideLayout" Target="../slideLayouts/slideLayout3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5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4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39.xml"/><Relationship Id="rId1" Type="http://schemas.openxmlformats.org/officeDocument/2006/relationships/slideLayout" Target="../slideLayouts/slideLayout38.xml"/><Relationship Id="rId6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ext Placeholder 2">
            <a:extLst>
              <a:ext uri="{FF2B5EF4-FFF2-40B4-BE49-F238E27FC236}">
                <a16:creationId xmlns:a16="http://schemas.microsoft.com/office/drawing/2014/main" id="{817798AB-776E-44D5-9F2F-31723403FCE9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457200" y="1600204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ED688B-6D8F-4A07-AF90-ECD710EF30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6356354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Calibri"/>
                <a:cs typeface="+mn-cs"/>
              </a:defRPr>
            </a:lvl1pPr>
          </a:lstStyle>
          <a:p>
            <a:pPr>
              <a:defRPr/>
            </a:pPr>
            <a:fld id="{CEA8FC77-6632-4840-B570-9E489956FA57}" type="datetime1">
              <a:rPr lang="en-US" smtClean="0"/>
              <a:t>12/10/2024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F79FA0-C795-44E4-AA9A-BBC1CDE4F6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4200" y="6356354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Calibri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5828D2-F6F5-4DA6-AEAE-680AD93115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6356354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Calibri"/>
                <a:cs typeface="+mn-cs"/>
              </a:defRPr>
            </a:lvl1pPr>
          </a:lstStyle>
          <a:p>
            <a:pPr>
              <a:defRPr/>
            </a:pPr>
            <a:fld id="{AC2FFEAB-ECCA-438B-8125-7AA6506440A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1030" name="Picture 6" descr="Template ART.tif">
            <a:extLst>
              <a:ext uri="{FF2B5EF4-FFF2-40B4-BE49-F238E27FC236}">
                <a16:creationId xmlns:a16="http://schemas.microsoft.com/office/drawing/2014/main" id="{1F912D4C-3706-4950-A6AE-85FC111071E1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149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Freeform 7">
            <a:extLst>
              <a:ext uri="{FF2B5EF4-FFF2-40B4-BE49-F238E27FC236}">
                <a16:creationId xmlns:a16="http://schemas.microsoft.com/office/drawing/2014/main" id="{CC83C155-566E-4374-B6F5-FDF8EB9B10BC}"/>
              </a:ext>
            </a:extLst>
          </p:cNvPr>
          <p:cNvSpPr/>
          <p:nvPr userDrawn="1"/>
        </p:nvSpPr>
        <p:spPr>
          <a:xfrm>
            <a:off x="917577" y="998541"/>
            <a:ext cx="106363" cy="92075"/>
          </a:xfrm>
          <a:custGeom>
            <a:avLst/>
            <a:gdLst>
              <a:gd name="connsiteX0" fmla="*/ 0 w 107157"/>
              <a:gd name="connsiteY0" fmla="*/ 88106 h 92869"/>
              <a:gd name="connsiteX1" fmla="*/ 28575 w 107157"/>
              <a:gd name="connsiteY1" fmla="*/ 33337 h 92869"/>
              <a:gd name="connsiteX2" fmla="*/ 38100 w 107157"/>
              <a:gd name="connsiteY2" fmla="*/ 19050 h 92869"/>
              <a:gd name="connsiteX3" fmla="*/ 66675 w 107157"/>
              <a:gd name="connsiteY3" fmla="*/ 0 h 92869"/>
              <a:gd name="connsiteX4" fmla="*/ 107157 w 107157"/>
              <a:gd name="connsiteY4" fmla="*/ 45244 h 92869"/>
              <a:gd name="connsiteX5" fmla="*/ 78582 w 107157"/>
              <a:gd name="connsiteY5" fmla="*/ 92869 h 92869"/>
              <a:gd name="connsiteX6" fmla="*/ 0 w 107157"/>
              <a:gd name="connsiteY6" fmla="*/ 88106 h 92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7157" h="92869">
                <a:moveTo>
                  <a:pt x="0" y="88106"/>
                </a:moveTo>
                <a:lnTo>
                  <a:pt x="28575" y="33337"/>
                </a:lnTo>
                <a:lnTo>
                  <a:pt x="38100" y="19050"/>
                </a:lnTo>
                <a:lnTo>
                  <a:pt x="66675" y="0"/>
                </a:lnTo>
                <a:lnTo>
                  <a:pt x="107157" y="45244"/>
                </a:lnTo>
                <a:lnTo>
                  <a:pt x="78582" y="92869"/>
                </a:lnTo>
                <a:lnTo>
                  <a:pt x="0" y="8810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11" name="TextBox 12">
            <a:extLst>
              <a:ext uri="{FF2B5EF4-FFF2-40B4-BE49-F238E27FC236}">
                <a16:creationId xmlns:a16="http://schemas.microsoft.com/office/drawing/2014/main" id="{6B7FB55F-6A40-4A91-97F4-23AAF85929EF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3581400" y="6611938"/>
            <a:ext cx="1993900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  <a:defRPr/>
            </a:pPr>
            <a:r>
              <a:rPr lang="en-US" altLang="en-US" sz="1000" b="1" i="1">
                <a:solidFill>
                  <a:srgbClr val="008000"/>
                </a:solidFill>
                <a:latin typeface=" Arial"/>
              </a:rPr>
              <a:t>UNCLASSIFIED//FOUO</a:t>
            </a:r>
          </a:p>
        </p:txBody>
      </p:sp>
    </p:spTree>
    <p:extLst>
      <p:ext uri="{BB962C8B-B14F-4D97-AF65-F5344CB8AC3E}">
        <p14:creationId xmlns:p14="http://schemas.microsoft.com/office/powerpoint/2010/main" val="35851410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63" r:id="rId12"/>
    <p:sldLayoutId id="2147483664" r:id="rId13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228600" y="884238"/>
            <a:ext cx="8686800" cy="5592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4B655CC-4ECF-4B11-9C8D-DFBA6D3FEC37}"/>
              </a:ext>
            </a:extLst>
          </p:cNvPr>
          <p:cNvGrpSpPr/>
          <p:nvPr userDrawn="1"/>
        </p:nvGrpSpPr>
        <p:grpSpPr>
          <a:xfrm>
            <a:off x="0" y="-1"/>
            <a:ext cx="9144000" cy="914982"/>
            <a:chOff x="0" y="-1"/>
            <a:chExt cx="9144000" cy="914982"/>
          </a:xfrm>
        </p:grpSpPr>
        <p:pic>
          <p:nvPicPr>
            <p:cNvPr id="6" name="Picture 5" descr="Template ART.tif">
              <a:extLst>
                <a:ext uri="{FF2B5EF4-FFF2-40B4-BE49-F238E27FC236}">
                  <a16:creationId xmlns:a16="http://schemas.microsoft.com/office/drawing/2014/main" id="{72358B5C-1A1D-4430-82AA-71DAFDF5E4B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6" cstate="print"/>
            <a:stretch>
              <a:fillRect/>
            </a:stretch>
          </p:blipFill>
          <p:spPr>
            <a:xfrm>
              <a:off x="0" y="0"/>
              <a:ext cx="7281017" cy="914981"/>
            </a:xfrm>
            <a:prstGeom prst="rect">
              <a:avLst/>
            </a:prstGeom>
          </p:spPr>
        </p:pic>
        <p:pic>
          <p:nvPicPr>
            <p:cNvPr id="7" name="Picture 6" descr="Template ART.tif">
              <a:extLst>
                <a:ext uri="{FF2B5EF4-FFF2-40B4-BE49-F238E27FC236}">
                  <a16:creationId xmlns:a16="http://schemas.microsoft.com/office/drawing/2014/main" id="{78751882-5C37-4ACF-A490-79594E6B6DD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6" cstate="print"/>
            <a:srcRect l="56221"/>
            <a:stretch/>
          </p:blipFill>
          <p:spPr>
            <a:xfrm>
              <a:off x="5956419" y="-1"/>
              <a:ext cx="3187581" cy="9149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7622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  <p:sldLayoutId id="2147483719" r:id="rId12"/>
    <p:sldLayoutId id="2147483720" r:id="rId13"/>
    <p:sldLayoutId id="2147483721" r:id="rId14"/>
    <p:sldLayoutId id="2147483722" r:id="rId15"/>
    <p:sldLayoutId id="2147483723" r:id="rId16"/>
    <p:sldLayoutId id="2147483724" r:id="rId17"/>
    <p:sldLayoutId id="2147483725" r:id="rId18"/>
    <p:sldLayoutId id="2147483726" r:id="rId19"/>
    <p:sldLayoutId id="2147483727" r:id="rId20"/>
    <p:sldLayoutId id="2147483728" r:id="rId21"/>
    <p:sldLayoutId id="2147483729" r:id="rId22"/>
    <p:sldLayoutId id="2147483730" r:id="rId23"/>
    <p:sldLayoutId id="2147483731" r:id="rId2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2400" b="1" i="1">
          <a:solidFill>
            <a:srgbClr val="FFFFFF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2400" b="1" i="1">
          <a:solidFill>
            <a:srgbClr val="FFFFFF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2400" b="1" i="1">
          <a:solidFill>
            <a:srgbClr val="FFFFFF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2400" b="1" i="1">
          <a:solidFill>
            <a:srgbClr val="FFFFFF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2400" b="1" i="1">
          <a:solidFill>
            <a:srgbClr val="FFFFFF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2400" b="1" i="1">
          <a:solidFill>
            <a:srgbClr val="FFFFFF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2400" b="1" i="1">
          <a:solidFill>
            <a:srgbClr val="FFFFFF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2400" b="1" i="1">
          <a:solidFill>
            <a:srgbClr val="FFFFFF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2400" b="1" i="1">
          <a:solidFill>
            <a:srgbClr val="FFFFFF"/>
          </a:solidFill>
          <a:latin typeface="Arial" charset="0"/>
        </a:defRPr>
      </a:lvl9pPr>
    </p:titleStyle>
    <p:bodyStyle>
      <a:lvl1pPr marL="341313" indent="-341313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1363" indent="-284163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>
          <a:solidFill>
            <a:schemeClr val="tx1"/>
          </a:solidFill>
          <a:latin typeface="+mn-lt"/>
          <a:cs typeface="+mn-cs"/>
        </a:defRPr>
      </a:lvl2pPr>
      <a:lvl3pPr marL="1141413" indent="-227013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+mn-lt"/>
          <a:cs typeface="+mn-cs"/>
        </a:defRPr>
      </a:lvl3pPr>
      <a:lvl4pPr marL="1598613" indent="-227013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2055813" indent="-227013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  <a:cs typeface="+mn-cs"/>
        </a:defRPr>
      </a:lvl5pPr>
      <a:lvl6pPr marL="2513013" indent="-227013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0213" indent="-227013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7413" indent="-227013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4613" indent="-227013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ext Placeholder 2">
            <a:extLst>
              <a:ext uri="{FF2B5EF4-FFF2-40B4-BE49-F238E27FC236}">
                <a16:creationId xmlns:a16="http://schemas.microsoft.com/office/drawing/2014/main" id="{817798AB-776E-44D5-9F2F-31723403FCE9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457200" y="1600204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ED688B-6D8F-4A07-AF90-ECD710EF30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6356354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Calibri"/>
                <a:cs typeface="+mn-cs"/>
              </a:defRPr>
            </a:lvl1pPr>
          </a:lstStyle>
          <a:p>
            <a:pPr>
              <a:defRPr/>
            </a:pPr>
            <a:fld id="{CEA8FC77-6632-4840-B570-9E489956FA57}" type="datetime1">
              <a:rPr lang="en-US" smtClean="0"/>
              <a:t>12/10/2024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F79FA0-C795-44E4-AA9A-BBC1CDE4F6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4200" y="6356354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Calibri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5828D2-F6F5-4DA6-AEAE-680AD93115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6356354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Calibri"/>
                <a:cs typeface="+mn-cs"/>
              </a:defRPr>
            </a:lvl1pPr>
          </a:lstStyle>
          <a:p>
            <a:pPr>
              <a:defRPr/>
            </a:pPr>
            <a:fld id="{AC2FFEAB-ECCA-438B-8125-7AA6506440A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1030" name="Picture 6" descr="Template ART.tif">
            <a:extLst>
              <a:ext uri="{FF2B5EF4-FFF2-40B4-BE49-F238E27FC236}">
                <a16:creationId xmlns:a16="http://schemas.microsoft.com/office/drawing/2014/main" id="{1F912D4C-3706-4950-A6AE-85FC111071E1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149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Freeform 7">
            <a:extLst>
              <a:ext uri="{FF2B5EF4-FFF2-40B4-BE49-F238E27FC236}">
                <a16:creationId xmlns:a16="http://schemas.microsoft.com/office/drawing/2014/main" id="{CC83C155-566E-4374-B6F5-FDF8EB9B10BC}"/>
              </a:ext>
            </a:extLst>
          </p:cNvPr>
          <p:cNvSpPr/>
          <p:nvPr userDrawn="1"/>
        </p:nvSpPr>
        <p:spPr>
          <a:xfrm>
            <a:off x="917577" y="998541"/>
            <a:ext cx="106363" cy="92075"/>
          </a:xfrm>
          <a:custGeom>
            <a:avLst/>
            <a:gdLst>
              <a:gd name="connsiteX0" fmla="*/ 0 w 107157"/>
              <a:gd name="connsiteY0" fmla="*/ 88106 h 92869"/>
              <a:gd name="connsiteX1" fmla="*/ 28575 w 107157"/>
              <a:gd name="connsiteY1" fmla="*/ 33337 h 92869"/>
              <a:gd name="connsiteX2" fmla="*/ 38100 w 107157"/>
              <a:gd name="connsiteY2" fmla="*/ 19050 h 92869"/>
              <a:gd name="connsiteX3" fmla="*/ 66675 w 107157"/>
              <a:gd name="connsiteY3" fmla="*/ 0 h 92869"/>
              <a:gd name="connsiteX4" fmla="*/ 107157 w 107157"/>
              <a:gd name="connsiteY4" fmla="*/ 45244 h 92869"/>
              <a:gd name="connsiteX5" fmla="*/ 78582 w 107157"/>
              <a:gd name="connsiteY5" fmla="*/ 92869 h 92869"/>
              <a:gd name="connsiteX6" fmla="*/ 0 w 107157"/>
              <a:gd name="connsiteY6" fmla="*/ 88106 h 92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7157" h="92869">
                <a:moveTo>
                  <a:pt x="0" y="88106"/>
                </a:moveTo>
                <a:lnTo>
                  <a:pt x="28575" y="33337"/>
                </a:lnTo>
                <a:lnTo>
                  <a:pt x="38100" y="19050"/>
                </a:lnTo>
                <a:lnTo>
                  <a:pt x="66675" y="0"/>
                </a:lnTo>
                <a:lnTo>
                  <a:pt x="107157" y="45244"/>
                </a:lnTo>
                <a:lnTo>
                  <a:pt x="78582" y="92869"/>
                </a:lnTo>
                <a:lnTo>
                  <a:pt x="0" y="8810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45661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3" r:id="rId1"/>
    <p:sldLayoutId id="2147483744" r:id="rId2"/>
    <p:sldLayoutId id="2147483745" r:id="rId3"/>
    <p:sldLayoutId id="2147483746" r:id="rId4"/>
    <p:sldLayoutId id="2147483747" r:id="rId5"/>
    <p:sldLayoutId id="2147483748" r:id="rId6"/>
    <p:sldLayoutId id="2147483749" r:id="rId7"/>
    <p:sldLayoutId id="2147483750" r:id="rId8"/>
    <p:sldLayoutId id="2147483751" r:id="rId9"/>
    <p:sldLayoutId id="2147483752" r:id="rId10"/>
    <p:sldLayoutId id="2147483753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5.emf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3.png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F52382-FF14-4D6A-B5E2-B6E83E1CD7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1760838"/>
            <a:ext cx="7772400" cy="369332"/>
          </a:xfrm>
        </p:spPr>
        <p:txBody>
          <a:bodyPr/>
          <a:lstStyle/>
          <a:p>
            <a:pPr algn="ctr"/>
            <a:r>
              <a:rPr lang="en-US" sz="3600">
                <a:solidFill>
                  <a:srgbClr val="000000"/>
                </a:solidFill>
                <a:effectLst/>
                <a:latin typeface="Calibri" panose="020F0502020204030204" pitchFamily="34" charset="0"/>
                <a:ea typeface="Aptos" panose="020B0004020202020204" pitchFamily="34" charset="0"/>
              </a:rPr>
              <a:t>Optimized Tactical Routing for Unmanned Ground Vehicles</a:t>
            </a:r>
            <a:endParaRPr lang="en-US" i="0">
              <a:solidFill>
                <a:schemeClr val="tx1"/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9D58E38-CA40-8011-CC7B-D110CA6683E9}"/>
              </a:ext>
            </a:extLst>
          </p:cNvPr>
          <p:cNvSpPr txBox="1">
            <a:spLocks/>
          </p:cNvSpPr>
          <p:nvPr/>
        </p:nvSpPr>
        <p:spPr>
          <a:xfrm>
            <a:off x="685800" y="3161529"/>
            <a:ext cx="7772400" cy="369332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sz="1800" dirty="0">
                <a:solidFill>
                  <a:srgbClr val="000000"/>
                </a:solidFill>
                <a:latin typeface="Calibri" panose="020F0502020204030204" pitchFamily="34" charset="0"/>
                <a:ea typeface="Aptos" panose="020B0004020202020204" pitchFamily="34" charset="0"/>
              </a:rPr>
              <a:t>CDT Jacob Hyatt</a:t>
            </a:r>
          </a:p>
          <a:p>
            <a:r>
              <a:rPr lang="en-US" sz="1800" dirty="0">
                <a:solidFill>
                  <a:srgbClr val="000000"/>
                </a:solidFill>
                <a:latin typeface="Calibri" panose="020F0502020204030204" pitchFamily="34" charset="0"/>
              </a:rPr>
              <a:t>Advisor: LTC Grymes, COL James, DR. Jane</a:t>
            </a:r>
          </a:p>
        </p:txBody>
      </p:sp>
      <p:pic>
        <p:nvPicPr>
          <p:cNvPr id="4" name="Picture 3" descr="A qr code with black squares&#10;&#10;Description automatically generated">
            <a:extLst>
              <a:ext uri="{FF2B5EF4-FFF2-40B4-BE49-F238E27FC236}">
                <a16:creationId xmlns:a16="http://schemas.microsoft.com/office/drawing/2014/main" id="{0A708B00-0517-61BA-3A81-BD25BC7056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3290" y="3965171"/>
            <a:ext cx="1937420" cy="1929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5371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D1D4D-C271-4219-97BB-FB6D9686BC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0855" y="193112"/>
            <a:ext cx="8229600" cy="1143000"/>
          </a:xfrm>
        </p:spPr>
        <p:txBody>
          <a:bodyPr/>
          <a:lstStyle/>
          <a:p>
            <a:r>
              <a:rPr lang="en-US" sz="3200" dirty="0">
                <a:solidFill>
                  <a:schemeClr val="bg1"/>
                </a:solidFill>
              </a:rPr>
              <a:t>Enemy Placement</a:t>
            </a:r>
          </a:p>
        </p:txBody>
      </p:sp>
      <p:pic>
        <p:nvPicPr>
          <p:cNvPr id="7" name="Picture 6" descr="An aerial view of a landscape&#10;&#10;Description automatically generated">
            <a:extLst>
              <a:ext uri="{FF2B5EF4-FFF2-40B4-BE49-F238E27FC236}">
                <a16:creationId xmlns:a16="http://schemas.microsoft.com/office/drawing/2014/main" id="{B5529A75-051A-EE9F-1C5B-416E5F957F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0698" y="1926285"/>
            <a:ext cx="4164336" cy="4169580"/>
          </a:xfrm>
          <a:prstGeom prst="rect">
            <a:avLst/>
          </a:prstGeom>
        </p:spPr>
      </p:pic>
      <p:pic>
        <p:nvPicPr>
          <p:cNvPr id="8" name="Picture 7" descr="A shadow of a tree&#10;&#10;Description automatically generated">
            <a:extLst>
              <a:ext uri="{FF2B5EF4-FFF2-40B4-BE49-F238E27FC236}">
                <a16:creationId xmlns:a16="http://schemas.microsoft.com/office/drawing/2014/main" id="{DF20067A-5BFB-57AD-6C90-0BB60F2AF4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9336" y="1799674"/>
            <a:ext cx="4164342" cy="4169580"/>
          </a:xfrm>
          <a:prstGeom prst="rect">
            <a:avLst/>
          </a:prstGeom>
        </p:spPr>
      </p:pic>
      <p:pic>
        <p:nvPicPr>
          <p:cNvPr id="10" name="Picture 9" descr="A satellite view of a landscape&#10;&#10;Description automatically generated">
            <a:extLst>
              <a:ext uri="{FF2B5EF4-FFF2-40B4-BE49-F238E27FC236}">
                <a16:creationId xmlns:a16="http://schemas.microsoft.com/office/drawing/2014/main" id="{C0461F15-A385-B938-6727-E083705738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9844" y="1624032"/>
            <a:ext cx="4164311" cy="4169577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F3DFCF00-1C7F-5F88-4DE9-EB358A16CBB8}"/>
              </a:ext>
            </a:extLst>
          </p:cNvPr>
          <p:cNvSpPr/>
          <p:nvPr/>
        </p:nvSpPr>
        <p:spPr>
          <a:xfrm>
            <a:off x="2613529" y="1926285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BFA8CB2-886E-618F-CC7C-E5F89AD109E6}"/>
              </a:ext>
            </a:extLst>
          </p:cNvPr>
          <p:cNvSpPr/>
          <p:nvPr/>
        </p:nvSpPr>
        <p:spPr>
          <a:xfrm>
            <a:off x="2988086" y="1926285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023A56D-8277-83DF-A02E-7404A2FBF433}"/>
              </a:ext>
            </a:extLst>
          </p:cNvPr>
          <p:cNvSpPr/>
          <p:nvPr/>
        </p:nvSpPr>
        <p:spPr>
          <a:xfrm>
            <a:off x="3362643" y="1926285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329B819-0D8E-8E8F-D0E3-E11D89C17322}"/>
              </a:ext>
            </a:extLst>
          </p:cNvPr>
          <p:cNvSpPr/>
          <p:nvPr/>
        </p:nvSpPr>
        <p:spPr>
          <a:xfrm>
            <a:off x="3737200" y="1926285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8B28644-5536-18AA-91AC-92E0883E3C41}"/>
              </a:ext>
            </a:extLst>
          </p:cNvPr>
          <p:cNvSpPr/>
          <p:nvPr/>
        </p:nvSpPr>
        <p:spPr>
          <a:xfrm>
            <a:off x="4111757" y="1926285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D7BACAA-4745-6531-FB1C-82B6A3F0FEFB}"/>
              </a:ext>
            </a:extLst>
          </p:cNvPr>
          <p:cNvSpPr/>
          <p:nvPr/>
        </p:nvSpPr>
        <p:spPr>
          <a:xfrm>
            <a:off x="4486314" y="1926285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D5A93AD-C905-392A-EC24-3CFD1815E7A0}"/>
              </a:ext>
            </a:extLst>
          </p:cNvPr>
          <p:cNvSpPr/>
          <p:nvPr/>
        </p:nvSpPr>
        <p:spPr>
          <a:xfrm>
            <a:off x="4860871" y="1926285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108A125-30CC-354A-17FA-4AC7DA06416D}"/>
              </a:ext>
            </a:extLst>
          </p:cNvPr>
          <p:cNvSpPr/>
          <p:nvPr/>
        </p:nvSpPr>
        <p:spPr>
          <a:xfrm>
            <a:off x="5235428" y="1926285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C0B7B71-6C45-70D3-1F0A-FCD013A94694}"/>
              </a:ext>
            </a:extLst>
          </p:cNvPr>
          <p:cNvSpPr/>
          <p:nvPr/>
        </p:nvSpPr>
        <p:spPr>
          <a:xfrm>
            <a:off x="5609985" y="1926285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84E18A7-E98E-7FCD-A7C9-3520B6F66933}"/>
              </a:ext>
            </a:extLst>
          </p:cNvPr>
          <p:cNvSpPr/>
          <p:nvPr/>
        </p:nvSpPr>
        <p:spPr>
          <a:xfrm>
            <a:off x="5984542" y="1926285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DAC6756-83E0-4312-A247-1024B404A566}"/>
              </a:ext>
            </a:extLst>
          </p:cNvPr>
          <p:cNvSpPr/>
          <p:nvPr/>
        </p:nvSpPr>
        <p:spPr>
          <a:xfrm>
            <a:off x="6359099" y="1946747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90C440E-A092-8B10-87FA-536CDCC204A9}"/>
              </a:ext>
            </a:extLst>
          </p:cNvPr>
          <p:cNvSpPr/>
          <p:nvPr/>
        </p:nvSpPr>
        <p:spPr>
          <a:xfrm>
            <a:off x="2613529" y="2214205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BA751A5-BFF0-9A2F-3548-10983B2C2424}"/>
              </a:ext>
            </a:extLst>
          </p:cNvPr>
          <p:cNvSpPr/>
          <p:nvPr/>
        </p:nvSpPr>
        <p:spPr>
          <a:xfrm>
            <a:off x="2988086" y="2214205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9912BE3-DF84-0527-37DD-CD898290B916}"/>
              </a:ext>
            </a:extLst>
          </p:cNvPr>
          <p:cNvSpPr/>
          <p:nvPr/>
        </p:nvSpPr>
        <p:spPr>
          <a:xfrm>
            <a:off x="3362643" y="2214205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D4E0196-6744-F96D-FBF8-41F425AB12F5}"/>
              </a:ext>
            </a:extLst>
          </p:cNvPr>
          <p:cNvSpPr/>
          <p:nvPr/>
        </p:nvSpPr>
        <p:spPr>
          <a:xfrm>
            <a:off x="3737200" y="2214205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4E619BA-1891-92EA-983F-DF38F1865F94}"/>
              </a:ext>
            </a:extLst>
          </p:cNvPr>
          <p:cNvSpPr/>
          <p:nvPr/>
        </p:nvSpPr>
        <p:spPr>
          <a:xfrm>
            <a:off x="4111757" y="2214205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FBB6BBD3-2F19-DD77-CA8F-D0DFE433A068}"/>
              </a:ext>
            </a:extLst>
          </p:cNvPr>
          <p:cNvSpPr/>
          <p:nvPr/>
        </p:nvSpPr>
        <p:spPr>
          <a:xfrm>
            <a:off x="4486314" y="2214205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80D6C246-69BA-1AC6-9207-EDA6DE20F54B}"/>
              </a:ext>
            </a:extLst>
          </p:cNvPr>
          <p:cNvSpPr/>
          <p:nvPr/>
        </p:nvSpPr>
        <p:spPr>
          <a:xfrm>
            <a:off x="4860871" y="2214205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302F5FF-7F17-1C3B-41A2-DCB89B4416FD}"/>
              </a:ext>
            </a:extLst>
          </p:cNvPr>
          <p:cNvSpPr/>
          <p:nvPr/>
        </p:nvSpPr>
        <p:spPr>
          <a:xfrm>
            <a:off x="5235428" y="2214205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5D0D5F8-5174-8A1B-A015-2F551F0EB1A4}"/>
              </a:ext>
            </a:extLst>
          </p:cNvPr>
          <p:cNvSpPr/>
          <p:nvPr/>
        </p:nvSpPr>
        <p:spPr>
          <a:xfrm>
            <a:off x="5609985" y="2214205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A01686F7-C57D-2559-B842-4948568C33CA}"/>
              </a:ext>
            </a:extLst>
          </p:cNvPr>
          <p:cNvSpPr/>
          <p:nvPr/>
        </p:nvSpPr>
        <p:spPr>
          <a:xfrm>
            <a:off x="5984542" y="2214205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E66A499-F097-EC24-033E-C58B4B120CE7}"/>
              </a:ext>
            </a:extLst>
          </p:cNvPr>
          <p:cNvSpPr/>
          <p:nvPr/>
        </p:nvSpPr>
        <p:spPr>
          <a:xfrm>
            <a:off x="6359099" y="2234667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Oval 142">
            <a:extLst>
              <a:ext uri="{FF2B5EF4-FFF2-40B4-BE49-F238E27FC236}">
                <a16:creationId xmlns:a16="http://schemas.microsoft.com/office/drawing/2014/main" id="{B91FBC75-D15E-D447-61E4-84557873BAE3}"/>
              </a:ext>
            </a:extLst>
          </p:cNvPr>
          <p:cNvSpPr/>
          <p:nvPr/>
        </p:nvSpPr>
        <p:spPr>
          <a:xfrm>
            <a:off x="2613529" y="2516458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Oval 143">
            <a:extLst>
              <a:ext uri="{FF2B5EF4-FFF2-40B4-BE49-F238E27FC236}">
                <a16:creationId xmlns:a16="http://schemas.microsoft.com/office/drawing/2014/main" id="{10F8BF60-12CC-5B49-7512-0344A1938128}"/>
              </a:ext>
            </a:extLst>
          </p:cNvPr>
          <p:cNvSpPr/>
          <p:nvPr/>
        </p:nvSpPr>
        <p:spPr>
          <a:xfrm>
            <a:off x="2988086" y="2516458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Oval 144">
            <a:extLst>
              <a:ext uri="{FF2B5EF4-FFF2-40B4-BE49-F238E27FC236}">
                <a16:creationId xmlns:a16="http://schemas.microsoft.com/office/drawing/2014/main" id="{04B88FB2-1CD4-C52C-4B1C-0C973EF8D62A}"/>
              </a:ext>
            </a:extLst>
          </p:cNvPr>
          <p:cNvSpPr/>
          <p:nvPr/>
        </p:nvSpPr>
        <p:spPr>
          <a:xfrm>
            <a:off x="3362643" y="2516458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Oval 145">
            <a:extLst>
              <a:ext uri="{FF2B5EF4-FFF2-40B4-BE49-F238E27FC236}">
                <a16:creationId xmlns:a16="http://schemas.microsoft.com/office/drawing/2014/main" id="{03DE3797-CA43-8E2F-1B9F-B3BA25210721}"/>
              </a:ext>
            </a:extLst>
          </p:cNvPr>
          <p:cNvSpPr/>
          <p:nvPr/>
        </p:nvSpPr>
        <p:spPr>
          <a:xfrm>
            <a:off x="3737200" y="2516458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Oval 146">
            <a:extLst>
              <a:ext uri="{FF2B5EF4-FFF2-40B4-BE49-F238E27FC236}">
                <a16:creationId xmlns:a16="http://schemas.microsoft.com/office/drawing/2014/main" id="{C7538484-0824-3882-E9F4-A9203656F410}"/>
              </a:ext>
            </a:extLst>
          </p:cNvPr>
          <p:cNvSpPr/>
          <p:nvPr/>
        </p:nvSpPr>
        <p:spPr>
          <a:xfrm>
            <a:off x="4111757" y="2516458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Oval 147">
            <a:extLst>
              <a:ext uri="{FF2B5EF4-FFF2-40B4-BE49-F238E27FC236}">
                <a16:creationId xmlns:a16="http://schemas.microsoft.com/office/drawing/2014/main" id="{5EF2DFBB-4660-65BF-6188-685807769A3C}"/>
              </a:ext>
            </a:extLst>
          </p:cNvPr>
          <p:cNvSpPr/>
          <p:nvPr/>
        </p:nvSpPr>
        <p:spPr>
          <a:xfrm>
            <a:off x="4486314" y="2516458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Oval 148">
            <a:extLst>
              <a:ext uri="{FF2B5EF4-FFF2-40B4-BE49-F238E27FC236}">
                <a16:creationId xmlns:a16="http://schemas.microsoft.com/office/drawing/2014/main" id="{19101B26-C1B3-9FAD-9EC8-B5032D81F906}"/>
              </a:ext>
            </a:extLst>
          </p:cNvPr>
          <p:cNvSpPr/>
          <p:nvPr/>
        </p:nvSpPr>
        <p:spPr>
          <a:xfrm>
            <a:off x="4860871" y="2516458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62DC3359-87D2-3874-DB7E-D4277A25CA50}"/>
              </a:ext>
            </a:extLst>
          </p:cNvPr>
          <p:cNvSpPr/>
          <p:nvPr/>
        </p:nvSpPr>
        <p:spPr>
          <a:xfrm>
            <a:off x="5235428" y="2516458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Oval 150">
            <a:extLst>
              <a:ext uri="{FF2B5EF4-FFF2-40B4-BE49-F238E27FC236}">
                <a16:creationId xmlns:a16="http://schemas.microsoft.com/office/drawing/2014/main" id="{4AB95C1D-B79A-D231-61F8-DF27DD233EE2}"/>
              </a:ext>
            </a:extLst>
          </p:cNvPr>
          <p:cNvSpPr/>
          <p:nvPr/>
        </p:nvSpPr>
        <p:spPr>
          <a:xfrm>
            <a:off x="5609985" y="2516458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Oval 151">
            <a:extLst>
              <a:ext uri="{FF2B5EF4-FFF2-40B4-BE49-F238E27FC236}">
                <a16:creationId xmlns:a16="http://schemas.microsoft.com/office/drawing/2014/main" id="{2EA14351-DCE0-B10E-8738-6840AA74EFA5}"/>
              </a:ext>
            </a:extLst>
          </p:cNvPr>
          <p:cNvSpPr/>
          <p:nvPr/>
        </p:nvSpPr>
        <p:spPr>
          <a:xfrm>
            <a:off x="5984542" y="2516458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76ABA572-3E0A-9C5D-20E8-66B7B404739F}"/>
              </a:ext>
            </a:extLst>
          </p:cNvPr>
          <p:cNvSpPr/>
          <p:nvPr/>
        </p:nvSpPr>
        <p:spPr>
          <a:xfrm>
            <a:off x="6359099" y="2536920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Oval 153">
            <a:extLst>
              <a:ext uri="{FF2B5EF4-FFF2-40B4-BE49-F238E27FC236}">
                <a16:creationId xmlns:a16="http://schemas.microsoft.com/office/drawing/2014/main" id="{1C355F2C-1B7F-E60F-E817-3DD09CC8F8AE}"/>
              </a:ext>
            </a:extLst>
          </p:cNvPr>
          <p:cNvSpPr/>
          <p:nvPr/>
        </p:nvSpPr>
        <p:spPr>
          <a:xfrm>
            <a:off x="2613529" y="2804378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534579BC-D92E-A499-8649-108A640CC390}"/>
              </a:ext>
            </a:extLst>
          </p:cNvPr>
          <p:cNvSpPr/>
          <p:nvPr/>
        </p:nvSpPr>
        <p:spPr>
          <a:xfrm>
            <a:off x="2988086" y="2804378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F3BE3F2F-4527-6743-CBF9-9084558C2765}"/>
              </a:ext>
            </a:extLst>
          </p:cNvPr>
          <p:cNvSpPr/>
          <p:nvPr/>
        </p:nvSpPr>
        <p:spPr>
          <a:xfrm>
            <a:off x="3362643" y="2804378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8FB6A6A1-79A3-AC80-CA72-176C15EED1C5}"/>
              </a:ext>
            </a:extLst>
          </p:cNvPr>
          <p:cNvSpPr/>
          <p:nvPr/>
        </p:nvSpPr>
        <p:spPr>
          <a:xfrm>
            <a:off x="3737200" y="2804378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Oval 157">
            <a:extLst>
              <a:ext uri="{FF2B5EF4-FFF2-40B4-BE49-F238E27FC236}">
                <a16:creationId xmlns:a16="http://schemas.microsoft.com/office/drawing/2014/main" id="{F9F48902-28B9-2498-BE35-5CBA882E71A0}"/>
              </a:ext>
            </a:extLst>
          </p:cNvPr>
          <p:cNvSpPr/>
          <p:nvPr/>
        </p:nvSpPr>
        <p:spPr>
          <a:xfrm>
            <a:off x="4111757" y="2804378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Oval 158">
            <a:extLst>
              <a:ext uri="{FF2B5EF4-FFF2-40B4-BE49-F238E27FC236}">
                <a16:creationId xmlns:a16="http://schemas.microsoft.com/office/drawing/2014/main" id="{29B75ABC-2EC6-A8CA-4A8A-CB0FF838B711}"/>
              </a:ext>
            </a:extLst>
          </p:cNvPr>
          <p:cNvSpPr/>
          <p:nvPr/>
        </p:nvSpPr>
        <p:spPr>
          <a:xfrm>
            <a:off x="4486314" y="2804378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Oval 159">
            <a:extLst>
              <a:ext uri="{FF2B5EF4-FFF2-40B4-BE49-F238E27FC236}">
                <a16:creationId xmlns:a16="http://schemas.microsoft.com/office/drawing/2014/main" id="{EC3CA14E-9E10-5D94-8FA8-6BFEF8EE636C}"/>
              </a:ext>
            </a:extLst>
          </p:cNvPr>
          <p:cNvSpPr/>
          <p:nvPr/>
        </p:nvSpPr>
        <p:spPr>
          <a:xfrm>
            <a:off x="4860871" y="2804378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Oval 160">
            <a:extLst>
              <a:ext uri="{FF2B5EF4-FFF2-40B4-BE49-F238E27FC236}">
                <a16:creationId xmlns:a16="http://schemas.microsoft.com/office/drawing/2014/main" id="{6E8BB176-9921-42B0-B55A-0AA581E8D33B}"/>
              </a:ext>
            </a:extLst>
          </p:cNvPr>
          <p:cNvSpPr/>
          <p:nvPr/>
        </p:nvSpPr>
        <p:spPr>
          <a:xfrm>
            <a:off x="5235428" y="2804378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Oval 161">
            <a:extLst>
              <a:ext uri="{FF2B5EF4-FFF2-40B4-BE49-F238E27FC236}">
                <a16:creationId xmlns:a16="http://schemas.microsoft.com/office/drawing/2014/main" id="{7B531CC1-869B-1C8C-FD3C-F18C77DAB5C4}"/>
              </a:ext>
            </a:extLst>
          </p:cNvPr>
          <p:cNvSpPr/>
          <p:nvPr/>
        </p:nvSpPr>
        <p:spPr>
          <a:xfrm>
            <a:off x="5609985" y="2804378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Oval 162">
            <a:extLst>
              <a:ext uri="{FF2B5EF4-FFF2-40B4-BE49-F238E27FC236}">
                <a16:creationId xmlns:a16="http://schemas.microsoft.com/office/drawing/2014/main" id="{D08F1F38-D610-26F6-4A6F-E0A16C89DA14}"/>
              </a:ext>
            </a:extLst>
          </p:cNvPr>
          <p:cNvSpPr/>
          <p:nvPr/>
        </p:nvSpPr>
        <p:spPr>
          <a:xfrm>
            <a:off x="5984542" y="2804378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Oval 163">
            <a:extLst>
              <a:ext uri="{FF2B5EF4-FFF2-40B4-BE49-F238E27FC236}">
                <a16:creationId xmlns:a16="http://schemas.microsoft.com/office/drawing/2014/main" id="{CB0A53D6-7BEE-A39C-DC21-31BA2652814D}"/>
              </a:ext>
            </a:extLst>
          </p:cNvPr>
          <p:cNvSpPr/>
          <p:nvPr/>
        </p:nvSpPr>
        <p:spPr>
          <a:xfrm>
            <a:off x="6359099" y="2824840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Oval 164">
            <a:extLst>
              <a:ext uri="{FF2B5EF4-FFF2-40B4-BE49-F238E27FC236}">
                <a16:creationId xmlns:a16="http://schemas.microsoft.com/office/drawing/2014/main" id="{677555A9-9FF8-16EA-3306-CDDF5B958058}"/>
              </a:ext>
            </a:extLst>
          </p:cNvPr>
          <p:cNvSpPr/>
          <p:nvPr/>
        </p:nvSpPr>
        <p:spPr>
          <a:xfrm>
            <a:off x="2613528" y="3106631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Oval 165">
            <a:extLst>
              <a:ext uri="{FF2B5EF4-FFF2-40B4-BE49-F238E27FC236}">
                <a16:creationId xmlns:a16="http://schemas.microsoft.com/office/drawing/2014/main" id="{34DCF583-CCB2-D0BC-D601-CCE874ECB871}"/>
              </a:ext>
            </a:extLst>
          </p:cNvPr>
          <p:cNvSpPr/>
          <p:nvPr/>
        </p:nvSpPr>
        <p:spPr>
          <a:xfrm>
            <a:off x="2988085" y="3106631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Oval 166">
            <a:extLst>
              <a:ext uri="{FF2B5EF4-FFF2-40B4-BE49-F238E27FC236}">
                <a16:creationId xmlns:a16="http://schemas.microsoft.com/office/drawing/2014/main" id="{68417B5A-AF3C-0D9D-9F65-CB43A84A5785}"/>
              </a:ext>
            </a:extLst>
          </p:cNvPr>
          <p:cNvSpPr/>
          <p:nvPr/>
        </p:nvSpPr>
        <p:spPr>
          <a:xfrm>
            <a:off x="3362642" y="3106631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Oval 167">
            <a:extLst>
              <a:ext uri="{FF2B5EF4-FFF2-40B4-BE49-F238E27FC236}">
                <a16:creationId xmlns:a16="http://schemas.microsoft.com/office/drawing/2014/main" id="{345020E4-B078-AAC0-C7BA-05C2AB02605D}"/>
              </a:ext>
            </a:extLst>
          </p:cNvPr>
          <p:cNvSpPr/>
          <p:nvPr/>
        </p:nvSpPr>
        <p:spPr>
          <a:xfrm>
            <a:off x="3737199" y="3106631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Oval 168">
            <a:extLst>
              <a:ext uri="{FF2B5EF4-FFF2-40B4-BE49-F238E27FC236}">
                <a16:creationId xmlns:a16="http://schemas.microsoft.com/office/drawing/2014/main" id="{DC8CA42F-B792-B429-697B-7D976136DA98}"/>
              </a:ext>
            </a:extLst>
          </p:cNvPr>
          <p:cNvSpPr/>
          <p:nvPr/>
        </p:nvSpPr>
        <p:spPr>
          <a:xfrm>
            <a:off x="4111756" y="3106631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Oval 169">
            <a:extLst>
              <a:ext uri="{FF2B5EF4-FFF2-40B4-BE49-F238E27FC236}">
                <a16:creationId xmlns:a16="http://schemas.microsoft.com/office/drawing/2014/main" id="{67BB453D-AD04-3EC7-8778-93722B4FB6CB}"/>
              </a:ext>
            </a:extLst>
          </p:cNvPr>
          <p:cNvSpPr/>
          <p:nvPr/>
        </p:nvSpPr>
        <p:spPr>
          <a:xfrm>
            <a:off x="4486313" y="3106631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F6573A67-E4A4-1249-F478-467A1E3CE05D}"/>
              </a:ext>
            </a:extLst>
          </p:cNvPr>
          <p:cNvSpPr/>
          <p:nvPr/>
        </p:nvSpPr>
        <p:spPr>
          <a:xfrm>
            <a:off x="4860870" y="3106631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Oval 171">
            <a:extLst>
              <a:ext uri="{FF2B5EF4-FFF2-40B4-BE49-F238E27FC236}">
                <a16:creationId xmlns:a16="http://schemas.microsoft.com/office/drawing/2014/main" id="{BB8DED53-7E1B-2ABE-F073-92B91F6B1565}"/>
              </a:ext>
            </a:extLst>
          </p:cNvPr>
          <p:cNvSpPr/>
          <p:nvPr/>
        </p:nvSpPr>
        <p:spPr>
          <a:xfrm>
            <a:off x="5235427" y="3106631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Oval 172">
            <a:extLst>
              <a:ext uri="{FF2B5EF4-FFF2-40B4-BE49-F238E27FC236}">
                <a16:creationId xmlns:a16="http://schemas.microsoft.com/office/drawing/2014/main" id="{EAE612C0-2E8F-6C5A-10AA-120D84CB2E45}"/>
              </a:ext>
            </a:extLst>
          </p:cNvPr>
          <p:cNvSpPr/>
          <p:nvPr/>
        </p:nvSpPr>
        <p:spPr>
          <a:xfrm>
            <a:off x="5609984" y="3106631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Oval 173">
            <a:extLst>
              <a:ext uri="{FF2B5EF4-FFF2-40B4-BE49-F238E27FC236}">
                <a16:creationId xmlns:a16="http://schemas.microsoft.com/office/drawing/2014/main" id="{5961BFD9-B10A-B637-9C75-51D16B2D0C6E}"/>
              </a:ext>
            </a:extLst>
          </p:cNvPr>
          <p:cNvSpPr/>
          <p:nvPr/>
        </p:nvSpPr>
        <p:spPr>
          <a:xfrm>
            <a:off x="5984541" y="3106631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9E4C0818-3E6B-F52B-4FE6-C9572B54B8EB}"/>
              </a:ext>
            </a:extLst>
          </p:cNvPr>
          <p:cNvSpPr/>
          <p:nvPr/>
        </p:nvSpPr>
        <p:spPr>
          <a:xfrm>
            <a:off x="6359098" y="3127093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Oval 175">
            <a:extLst>
              <a:ext uri="{FF2B5EF4-FFF2-40B4-BE49-F238E27FC236}">
                <a16:creationId xmlns:a16="http://schemas.microsoft.com/office/drawing/2014/main" id="{3009746C-CED8-B3E5-6DE5-DBAC3DAFB01A}"/>
              </a:ext>
            </a:extLst>
          </p:cNvPr>
          <p:cNvSpPr/>
          <p:nvPr/>
        </p:nvSpPr>
        <p:spPr>
          <a:xfrm>
            <a:off x="2613528" y="3394551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Oval 176">
            <a:extLst>
              <a:ext uri="{FF2B5EF4-FFF2-40B4-BE49-F238E27FC236}">
                <a16:creationId xmlns:a16="http://schemas.microsoft.com/office/drawing/2014/main" id="{2662EF3D-88ED-3E10-3204-115144228B1F}"/>
              </a:ext>
            </a:extLst>
          </p:cNvPr>
          <p:cNvSpPr/>
          <p:nvPr/>
        </p:nvSpPr>
        <p:spPr>
          <a:xfrm>
            <a:off x="2988085" y="3394551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Oval 177">
            <a:extLst>
              <a:ext uri="{FF2B5EF4-FFF2-40B4-BE49-F238E27FC236}">
                <a16:creationId xmlns:a16="http://schemas.microsoft.com/office/drawing/2014/main" id="{6205E403-FC0E-D87D-78E4-CD5041A4DD7F}"/>
              </a:ext>
            </a:extLst>
          </p:cNvPr>
          <p:cNvSpPr/>
          <p:nvPr/>
        </p:nvSpPr>
        <p:spPr>
          <a:xfrm>
            <a:off x="3362642" y="3394551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Oval 178">
            <a:extLst>
              <a:ext uri="{FF2B5EF4-FFF2-40B4-BE49-F238E27FC236}">
                <a16:creationId xmlns:a16="http://schemas.microsoft.com/office/drawing/2014/main" id="{099C2B12-AD9F-76D6-7F09-82CBAE8F8215}"/>
              </a:ext>
            </a:extLst>
          </p:cNvPr>
          <p:cNvSpPr/>
          <p:nvPr/>
        </p:nvSpPr>
        <p:spPr>
          <a:xfrm>
            <a:off x="3737199" y="3394551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Oval 179">
            <a:extLst>
              <a:ext uri="{FF2B5EF4-FFF2-40B4-BE49-F238E27FC236}">
                <a16:creationId xmlns:a16="http://schemas.microsoft.com/office/drawing/2014/main" id="{EF8F5AEF-C9B0-29C0-0804-67A7060EA5C0}"/>
              </a:ext>
            </a:extLst>
          </p:cNvPr>
          <p:cNvSpPr/>
          <p:nvPr/>
        </p:nvSpPr>
        <p:spPr>
          <a:xfrm>
            <a:off x="4111756" y="3394551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Oval 180">
            <a:extLst>
              <a:ext uri="{FF2B5EF4-FFF2-40B4-BE49-F238E27FC236}">
                <a16:creationId xmlns:a16="http://schemas.microsoft.com/office/drawing/2014/main" id="{FFB176AA-8938-2E71-929D-A6F51870C84D}"/>
              </a:ext>
            </a:extLst>
          </p:cNvPr>
          <p:cNvSpPr/>
          <p:nvPr/>
        </p:nvSpPr>
        <p:spPr>
          <a:xfrm>
            <a:off x="4486313" y="3394551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Oval 181">
            <a:extLst>
              <a:ext uri="{FF2B5EF4-FFF2-40B4-BE49-F238E27FC236}">
                <a16:creationId xmlns:a16="http://schemas.microsoft.com/office/drawing/2014/main" id="{9A30C125-4B52-8257-7664-5746C51B3393}"/>
              </a:ext>
            </a:extLst>
          </p:cNvPr>
          <p:cNvSpPr/>
          <p:nvPr/>
        </p:nvSpPr>
        <p:spPr>
          <a:xfrm>
            <a:off x="4860870" y="3394551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" name="Oval 182">
            <a:extLst>
              <a:ext uri="{FF2B5EF4-FFF2-40B4-BE49-F238E27FC236}">
                <a16:creationId xmlns:a16="http://schemas.microsoft.com/office/drawing/2014/main" id="{1F3D02ED-0799-9A3D-BAC5-B374425B795B}"/>
              </a:ext>
            </a:extLst>
          </p:cNvPr>
          <p:cNvSpPr/>
          <p:nvPr/>
        </p:nvSpPr>
        <p:spPr>
          <a:xfrm>
            <a:off x="5235427" y="3394551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Oval 183">
            <a:extLst>
              <a:ext uri="{FF2B5EF4-FFF2-40B4-BE49-F238E27FC236}">
                <a16:creationId xmlns:a16="http://schemas.microsoft.com/office/drawing/2014/main" id="{2864EB2D-E29D-89FA-B615-A3245BCE2852}"/>
              </a:ext>
            </a:extLst>
          </p:cNvPr>
          <p:cNvSpPr/>
          <p:nvPr/>
        </p:nvSpPr>
        <p:spPr>
          <a:xfrm>
            <a:off x="5609984" y="3394551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Oval 184">
            <a:extLst>
              <a:ext uri="{FF2B5EF4-FFF2-40B4-BE49-F238E27FC236}">
                <a16:creationId xmlns:a16="http://schemas.microsoft.com/office/drawing/2014/main" id="{3E006316-DD12-E4B0-F2E5-0381F11E796B}"/>
              </a:ext>
            </a:extLst>
          </p:cNvPr>
          <p:cNvSpPr/>
          <p:nvPr/>
        </p:nvSpPr>
        <p:spPr>
          <a:xfrm>
            <a:off x="5984541" y="3394551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Oval 185">
            <a:extLst>
              <a:ext uri="{FF2B5EF4-FFF2-40B4-BE49-F238E27FC236}">
                <a16:creationId xmlns:a16="http://schemas.microsoft.com/office/drawing/2014/main" id="{BE5C20E7-F613-6FAB-FF74-7E029E6C920A}"/>
              </a:ext>
            </a:extLst>
          </p:cNvPr>
          <p:cNvSpPr/>
          <p:nvPr/>
        </p:nvSpPr>
        <p:spPr>
          <a:xfrm>
            <a:off x="6359098" y="3415013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Oval 186">
            <a:extLst>
              <a:ext uri="{FF2B5EF4-FFF2-40B4-BE49-F238E27FC236}">
                <a16:creationId xmlns:a16="http://schemas.microsoft.com/office/drawing/2014/main" id="{47EBDD15-EC89-DED0-3A22-C4CDA0BAB076}"/>
              </a:ext>
            </a:extLst>
          </p:cNvPr>
          <p:cNvSpPr/>
          <p:nvPr/>
        </p:nvSpPr>
        <p:spPr>
          <a:xfrm>
            <a:off x="2613528" y="3696804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" name="Oval 187">
            <a:extLst>
              <a:ext uri="{FF2B5EF4-FFF2-40B4-BE49-F238E27FC236}">
                <a16:creationId xmlns:a16="http://schemas.microsoft.com/office/drawing/2014/main" id="{63953E90-7D66-E6C7-3AF3-294E88CE1911}"/>
              </a:ext>
            </a:extLst>
          </p:cNvPr>
          <p:cNvSpPr/>
          <p:nvPr/>
        </p:nvSpPr>
        <p:spPr>
          <a:xfrm>
            <a:off x="2988085" y="3696804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Oval 188">
            <a:extLst>
              <a:ext uri="{FF2B5EF4-FFF2-40B4-BE49-F238E27FC236}">
                <a16:creationId xmlns:a16="http://schemas.microsoft.com/office/drawing/2014/main" id="{3A4C833A-68A9-9C77-33F6-EA69F7530DC3}"/>
              </a:ext>
            </a:extLst>
          </p:cNvPr>
          <p:cNvSpPr/>
          <p:nvPr/>
        </p:nvSpPr>
        <p:spPr>
          <a:xfrm>
            <a:off x="3362642" y="3696804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Oval 189">
            <a:extLst>
              <a:ext uri="{FF2B5EF4-FFF2-40B4-BE49-F238E27FC236}">
                <a16:creationId xmlns:a16="http://schemas.microsoft.com/office/drawing/2014/main" id="{38728ED9-0FB4-C47F-F441-A67A29258B9E}"/>
              </a:ext>
            </a:extLst>
          </p:cNvPr>
          <p:cNvSpPr/>
          <p:nvPr/>
        </p:nvSpPr>
        <p:spPr>
          <a:xfrm>
            <a:off x="3737199" y="3696804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Oval 190">
            <a:extLst>
              <a:ext uri="{FF2B5EF4-FFF2-40B4-BE49-F238E27FC236}">
                <a16:creationId xmlns:a16="http://schemas.microsoft.com/office/drawing/2014/main" id="{A66F89DE-61E5-6603-9890-1BB47D1D59D3}"/>
              </a:ext>
            </a:extLst>
          </p:cNvPr>
          <p:cNvSpPr/>
          <p:nvPr/>
        </p:nvSpPr>
        <p:spPr>
          <a:xfrm>
            <a:off x="4111756" y="3696804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" name="Oval 191">
            <a:extLst>
              <a:ext uri="{FF2B5EF4-FFF2-40B4-BE49-F238E27FC236}">
                <a16:creationId xmlns:a16="http://schemas.microsoft.com/office/drawing/2014/main" id="{808085DF-21C2-B16B-2F5C-B72A406CAD4D}"/>
              </a:ext>
            </a:extLst>
          </p:cNvPr>
          <p:cNvSpPr/>
          <p:nvPr/>
        </p:nvSpPr>
        <p:spPr>
          <a:xfrm>
            <a:off x="4486313" y="3696804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Oval 192">
            <a:extLst>
              <a:ext uri="{FF2B5EF4-FFF2-40B4-BE49-F238E27FC236}">
                <a16:creationId xmlns:a16="http://schemas.microsoft.com/office/drawing/2014/main" id="{CB2F2F5A-C0AF-7FD5-4A65-55836E57B7CD}"/>
              </a:ext>
            </a:extLst>
          </p:cNvPr>
          <p:cNvSpPr/>
          <p:nvPr/>
        </p:nvSpPr>
        <p:spPr>
          <a:xfrm>
            <a:off x="4860870" y="3696804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Oval 193">
            <a:extLst>
              <a:ext uri="{FF2B5EF4-FFF2-40B4-BE49-F238E27FC236}">
                <a16:creationId xmlns:a16="http://schemas.microsoft.com/office/drawing/2014/main" id="{34C08702-7430-5BB4-2727-41AC1DC3DE65}"/>
              </a:ext>
            </a:extLst>
          </p:cNvPr>
          <p:cNvSpPr/>
          <p:nvPr/>
        </p:nvSpPr>
        <p:spPr>
          <a:xfrm>
            <a:off x="5235427" y="3696804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Oval 194">
            <a:extLst>
              <a:ext uri="{FF2B5EF4-FFF2-40B4-BE49-F238E27FC236}">
                <a16:creationId xmlns:a16="http://schemas.microsoft.com/office/drawing/2014/main" id="{32621F75-429B-19BB-2BA9-AFD038DED61F}"/>
              </a:ext>
            </a:extLst>
          </p:cNvPr>
          <p:cNvSpPr/>
          <p:nvPr/>
        </p:nvSpPr>
        <p:spPr>
          <a:xfrm>
            <a:off x="5609984" y="3696804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6" name="Oval 195">
            <a:extLst>
              <a:ext uri="{FF2B5EF4-FFF2-40B4-BE49-F238E27FC236}">
                <a16:creationId xmlns:a16="http://schemas.microsoft.com/office/drawing/2014/main" id="{3F129DEA-C0FC-80D5-3ABE-187F4E508697}"/>
              </a:ext>
            </a:extLst>
          </p:cNvPr>
          <p:cNvSpPr/>
          <p:nvPr/>
        </p:nvSpPr>
        <p:spPr>
          <a:xfrm>
            <a:off x="5984541" y="3696804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" name="Oval 196">
            <a:extLst>
              <a:ext uri="{FF2B5EF4-FFF2-40B4-BE49-F238E27FC236}">
                <a16:creationId xmlns:a16="http://schemas.microsoft.com/office/drawing/2014/main" id="{3A0F8816-742B-29F6-3603-0C900663FF95}"/>
              </a:ext>
            </a:extLst>
          </p:cNvPr>
          <p:cNvSpPr/>
          <p:nvPr/>
        </p:nvSpPr>
        <p:spPr>
          <a:xfrm>
            <a:off x="6359098" y="3717266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" name="Oval 197">
            <a:extLst>
              <a:ext uri="{FF2B5EF4-FFF2-40B4-BE49-F238E27FC236}">
                <a16:creationId xmlns:a16="http://schemas.microsoft.com/office/drawing/2014/main" id="{06B1B9A3-6AAC-ED6B-C8E0-3A92B28E0C36}"/>
              </a:ext>
            </a:extLst>
          </p:cNvPr>
          <p:cNvSpPr/>
          <p:nvPr/>
        </p:nvSpPr>
        <p:spPr>
          <a:xfrm>
            <a:off x="2613528" y="3984724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9" name="Oval 198">
            <a:extLst>
              <a:ext uri="{FF2B5EF4-FFF2-40B4-BE49-F238E27FC236}">
                <a16:creationId xmlns:a16="http://schemas.microsoft.com/office/drawing/2014/main" id="{3349C570-CF76-DE07-2513-86D57E3FBD4C}"/>
              </a:ext>
            </a:extLst>
          </p:cNvPr>
          <p:cNvSpPr/>
          <p:nvPr/>
        </p:nvSpPr>
        <p:spPr>
          <a:xfrm>
            <a:off x="2988085" y="3984724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0" name="Oval 199">
            <a:extLst>
              <a:ext uri="{FF2B5EF4-FFF2-40B4-BE49-F238E27FC236}">
                <a16:creationId xmlns:a16="http://schemas.microsoft.com/office/drawing/2014/main" id="{82225A4C-4FAC-6268-FA71-797460903026}"/>
              </a:ext>
            </a:extLst>
          </p:cNvPr>
          <p:cNvSpPr/>
          <p:nvPr/>
        </p:nvSpPr>
        <p:spPr>
          <a:xfrm>
            <a:off x="3362642" y="3984724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1" name="Oval 200">
            <a:extLst>
              <a:ext uri="{FF2B5EF4-FFF2-40B4-BE49-F238E27FC236}">
                <a16:creationId xmlns:a16="http://schemas.microsoft.com/office/drawing/2014/main" id="{F7A5EBDD-0289-DFBD-DC1F-6C9BFF5D427A}"/>
              </a:ext>
            </a:extLst>
          </p:cNvPr>
          <p:cNvSpPr/>
          <p:nvPr/>
        </p:nvSpPr>
        <p:spPr>
          <a:xfrm>
            <a:off x="3737199" y="3984724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2" name="Oval 201">
            <a:extLst>
              <a:ext uri="{FF2B5EF4-FFF2-40B4-BE49-F238E27FC236}">
                <a16:creationId xmlns:a16="http://schemas.microsoft.com/office/drawing/2014/main" id="{60DD2BCB-37F9-32B2-F088-C96CFE861A7E}"/>
              </a:ext>
            </a:extLst>
          </p:cNvPr>
          <p:cNvSpPr/>
          <p:nvPr/>
        </p:nvSpPr>
        <p:spPr>
          <a:xfrm>
            <a:off x="4111756" y="3984724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" name="Oval 202">
            <a:extLst>
              <a:ext uri="{FF2B5EF4-FFF2-40B4-BE49-F238E27FC236}">
                <a16:creationId xmlns:a16="http://schemas.microsoft.com/office/drawing/2014/main" id="{98879CB8-2F62-B19C-8363-9C757D28DBA8}"/>
              </a:ext>
            </a:extLst>
          </p:cNvPr>
          <p:cNvSpPr/>
          <p:nvPr/>
        </p:nvSpPr>
        <p:spPr>
          <a:xfrm>
            <a:off x="4486313" y="3984724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" name="Oval 203">
            <a:extLst>
              <a:ext uri="{FF2B5EF4-FFF2-40B4-BE49-F238E27FC236}">
                <a16:creationId xmlns:a16="http://schemas.microsoft.com/office/drawing/2014/main" id="{0DFD8261-90A4-BF71-974B-D753BBA701DE}"/>
              </a:ext>
            </a:extLst>
          </p:cNvPr>
          <p:cNvSpPr/>
          <p:nvPr/>
        </p:nvSpPr>
        <p:spPr>
          <a:xfrm>
            <a:off x="4860870" y="3984724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" name="Oval 204">
            <a:extLst>
              <a:ext uri="{FF2B5EF4-FFF2-40B4-BE49-F238E27FC236}">
                <a16:creationId xmlns:a16="http://schemas.microsoft.com/office/drawing/2014/main" id="{1CEAA61B-7A0C-5EC5-23A0-6C920BCA2925}"/>
              </a:ext>
            </a:extLst>
          </p:cNvPr>
          <p:cNvSpPr/>
          <p:nvPr/>
        </p:nvSpPr>
        <p:spPr>
          <a:xfrm>
            <a:off x="5235427" y="3984724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" name="Oval 205">
            <a:extLst>
              <a:ext uri="{FF2B5EF4-FFF2-40B4-BE49-F238E27FC236}">
                <a16:creationId xmlns:a16="http://schemas.microsoft.com/office/drawing/2014/main" id="{141EC097-9DA6-3D65-B393-DBDE0788647E}"/>
              </a:ext>
            </a:extLst>
          </p:cNvPr>
          <p:cNvSpPr/>
          <p:nvPr/>
        </p:nvSpPr>
        <p:spPr>
          <a:xfrm>
            <a:off x="5609984" y="3984724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" name="Oval 206">
            <a:extLst>
              <a:ext uri="{FF2B5EF4-FFF2-40B4-BE49-F238E27FC236}">
                <a16:creationId xmlns:a16="http://schemas.microsoft.com/office/drawing/2014/main" id="{82D018DB-0751-6111-CE65-95EEE01DCF66}"/>
              </a:ext>
            </a:extLst>
          </p:cNvPr>
          <p:cNvSpPr/>
          <p:nvPr/>
        </p:nvSpPr>
        <p:spPr>
          <a:xfrm>
            <a:off x="5984541" y="3984724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" name="Oval 207">
            <a:extLst>
              <a:ext uri="{FF2B5EF4-FFF2-40B4-BE49-F238E27FC236}">
                <a16:creationId xmlns:a16="http://schemas.microsoft.com/office/drawing/2014/main" id="{9D5D8E13-F1AA-CA73-F618-F83D7C5ACCCC}"/>
              </a:ext>
            </a:extLst>
          </p:cNvPr>
          <p:cNvSpPr/>
          <p:nvPr/>
        </p:nvSpPr>
        <p:spPr>
          <a:xfrm>
            <a:off x="6359098" y="4005186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" name="Oval 208">
            <a:extLst>
              <a:ext uri="{FF2B5EF4-FFF2-40B4-BE49-F238E27FC236}">
                <a16:creationId xmlns:a16="http://schemas.microsoft.com/office/drawing/2014/main" id="{5DD5FF3D-3E06-3869-B2E0-01A9D61F83CB}"/>
              </a:ext>
            </a:extLst>
          </p:cNvPr>
          <p:cNvSpPr/>
          <p:nvPr/>
        </p:nvSpPr>
        <p:spPr>
          <a:xfrm>
            <a:off x="2613528" y="4245099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0" name="Oval 209">
            <a:extLst>
              <a:ext uri="{FF2B5EF4-FFF2-40B4-BE49-F238E27FC236}">
                <a16:creationId xmlns:a16="http://schemas.microsoft.com/office/drawing/2014/main" id="{C2385681-4DAF-A584-F949-727982AC1212}"/>
              </a:ext>
            </a:extLst>
          </p:cNvPr>
          <p:cNvSpPr/>
          <p:nvPr/>
        </p:nvSpPr>
        <p:spPr>
          <a:xfrm>
            <a:off x="2988085" y="4245099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1" name="Oval 210">
            <a:extLst>
              <a:ext uri="{FF2B5EF4-FFF2-40B4-BE49-F238E27FC236}">
                <a16:creationId xmlns:a16="http://schemas.microsoft.com/office/drawing/2014/main" id="{3FADCB74-9CB3-E899-D8A0-5FD1486BCBBB}"/>
              </a:ext>
            </a:extLst>
          </p:cNvPr>
          <p:cNvSpPr/>
          <p:nvPr/>
        </p:nvSpPr>
        <p:spPr>
          <a:xfrm>
            <a:off x="3362642" y="4245099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" name="Oval 211">
            <a:extLst>
              <a:ext uri="{FF2B5EF4-FFF2-40B4-BE49-F238E27FC236}">
                <a16:creationId xmlns:a16="http://schemas.microsoft.com/office/drawing/2014/main" id="{C9A56033-A52B-BAFC-597B-DA0CCC93EB7F}"/>
              </a:ext>
            </a:extLst>
          </p:cNvPr>
          <p:cNvSpPr/>
          <p:nvPr/>
        </p:nvSpPr>
        <p:spPr>
          <a:xfrm>
            <a:off x="3737199" y="4245099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3" name="Oval 212">
            <a:extLst>
              <a:ext uri="{FF2B5EF4-FFF2-40B4-BE49-F238E27FC236}">
                <a16:creationId xmlns:a16="http://schemas.microsoft.com/office/drawing/2014/main" id="{77A2F33B-6A77-DFDB-72DD-99DBB840C50D}"/>
              </a:ext>
            </a:extLst>
          </p:cNvPr>
          <p:cNvSpPr/>
          <p:nvPr/>
        </p:nvSpPr>
        <p:spPr>
          <a:xfrm>
            <a:off x="4111756" y="4245099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" name="Oval 213">
            <a:extLst>
              <a:ext uri="{FF2B5EF4-FFF2-40B4-BE49-F238E27FC236}">
                <a16:creationId xmlns:a16="http://schemas.microsoft.com/office/drawing/2014/main" id="{81CC0593-2792-3B30-E9B0-F895349B0653}"/>
              </a:ext>
            </a:extLst>
          </p:cNvPr>
          <p:cNvSpPr/>
          <p:nvPr/>
        </p:nvSpPr>
        <p:spPr>
          <a:xfrm>
            <a:off x="4486313" y="4245099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5" name="Oval 214">
            <a:extLst>
              <a:ext uri="{FF2B5EF4-FFF2-40B4-BE49-F238E27FC236}">
                <a16:creationId xmlns:a16="http://schemas.microsoft.com/office/drawing/2014/main" id="{51690D37-520A-4E0B-A3DF-EE3A40475EBC}"/>
              </a:ext>
            </a:extLst>
          </p:cNvPr>
          <p:cNvSpPr/>
          <p:nvPr/>
        </p:nvSpPr>
        <p:spPr>
          <a:xfrm>
            <a:off x="4860870" y="4245099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6" name="Oval 215">
            <a:extLst>
              <a:ext uri="{FF2B5EF4-FFF2-40B4-BE49-F238E27FC236}">
                <a16:creationId xmlns:a16="http://schemas.microsoft.com/office/drawing/2014/main" id="{31BC9B02-0EAC-B4D2-BBD5-7E7B821A03BE}"/>
              </a:ext>
            </a:extLst>
          </p:cNvPr>
          <p:cNvSpPr/>
          <p:nvPr/>
        </p:nvSpPr>
        <p:spPr>
          <a:xfrm>
            <a:off x="5235427" y="4245099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Oval 216">
            <a:extLst>
              <a:ext uri="{FF2B5EF4-FFF2-40B4-BE49-F238E27FC236}">
                <a16:creationId xmlns:a16="http://schemas.microsoft.com/office/drawing/2014/main" id="{E66B9347-00FC-F721-7CF4-9D9E44B9C480}"/>
              </a:ext>
            </a:extLst>
          </p:cNvPr>
          <p:cNvSpPr/>
          <p:nvPr/>
        </p:nvSpPr>
        <p:spPr>
          <a:xfrm>
            <a:off x="5609984" y="4245099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Oval 217">
            <a:extLst>
              <a:ext uri="{FF2B5EF4-FFF2-40B4-BE49-F238E27FC236}">
                <a16:creationId xmlns:a16="http://schemas.microsoft.com/office/drawing/2014/main" id="{E1A84E09-2DA5-8360-928B-F44D21638373}"/>
              </a:ext>
            </a:extLst>
          </p:cNvPr>
          <p:cNvSpPr/>
          <p:nvPr/>
        </p:nvSpPr>
        <p:spPr>
          <a:xfrm>
            <a:off x="5984541" y="4245099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Oval 218">
            <a:extLst>
              <a:ext uri="{FF2B5EF4-FFF2-40B4-BE49-F238E27FC236}">
                <a16:creationId xmlns:a16="http://schemas.microsoft.com/office/drawing/2014/main" id="{412CA8CB-B355-F5E0-21A7-3D208B998867}"/>
              </a:ext>
            </a:extLst>
          </p:cNvPr>
          <p:cNvSpPr/>
          <p:nvPr/>
        </p:nvSpPr>
        <p:spPr>
          <a:xfrm>
            <a:off x="6359098" y="4265561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Oval 219">
            <a:extLst>
              <a:ext uri="{FF2B5EF4-FFF2-40B4-BE49-F238E27FC236}">
                <a16:creationId xmlns:a16="http://schemas.microsoft.com/office/drawing/2014/main" id="{868B519E-85AB-47EF-E893-57FFB7E78909}"/>
              </a:ext>
            </a:extLst>
          </p:cNvPr>
          <p:cNvSpPr/>
          <p:nvPr/>
        </p:nvSpPr>
        <p:spPr>
          <a:xfrm>
            <a:off x="2613528" y="4533019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Oval 220">
            <a:extLst>
              <a:ext uri="{FF2B5EF4-FFF2-40B4-BE49-F238E27FC236}">
                <a16:creationId xmlns:a16="http://schemas.microsoft.com/office/drawing/2014/main" id="{672940B6-F189-CED8-03C2-336297E7A3BB}"/>
              </a:ext>
            </a:extLst>
          </p:cNvPr>
          <p:cNvSpPr/>
          <p:nvPr/>
        </p:nvSpPr>
        <p:spPr>
          <a:xfrm>
            <a:off x="2988085" y="4533019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Oval 221">
            <a:extLst>
              <a:ext uri="{FF2B5EF4-FFF2-40B4-BE49-F238E27FC236}">
                <a16:creationId xmlns:a16="http://schemas.microsoft.com/office/drawing/2014/main" id="{0151DEB4-56E2-DB16-0D39-C85598335975}"/>
              </a:ext>
            </a:extLst>
          </p:cNvPr>
          <p:cNvSpPr/>
          <p:nvPr/>
        </p:nvSpPr>
        <p:spPr>
          <a:xfrm>
            <a:off x="3362642" y="4533019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Oval 222">
            <a:extLst>
              <a:ext uri="{FF2B5EF4-FFF2-40B4-BE49-F238E27FC236}">
                <a16:creationId xmlns:a16="http://schemas.microsoft.com/office/drawing/2014/main" id="{14228C1A-1438-524F-24E7-58F561A247A7}"/>
              </a:ext>
            </a:extLst>
          </p:cNvPr>
          <p:cNvSpPr/>
          <p:nvPr/>
        </p:nvSpPr>
        <p:spPr>
          <a:xfrm>
            <a:off x="3737199" y="4533019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Oval 223">
            <a:extLst>
              <a:ext uri="{FF2B5EF4-FFF2-40B4-BE49-F238E27FC236}">
                <a16:creationId xmlns:a16="http://schemas.microsoft.com/office/drawing/2014/main" id="{8AE96668-CC5C-6072-8B58-FA479BA86140}"/>
              </a:ext>
            </a:extLst>
          </p:cNvPr>
          <p:cNvSpPr/>
          <p:nvPr/>
        </p:nvSpPr>
        <p:spPr>
          <a:xfrm>
            <a:off x="4111756" y="4533019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Oval 224">
            <a:extLst>
              <a:ext uri="{FF2B5EF4-FFF2-40B4-BE49-F238E27FC236}">
                <a16:creationId xmlns:a16="http://schemas.microsoft.com/office/drawing/2014/main" id="{A2FE12A3-7A26-C5D8-49C0-A88FE8CB4F68}"/>
              </a:ext>
            </a:extLst>
          </p:cNvPr>
          <p:cNvSpPr/>
          <p:nvPr/>
        </p:nvSpPr>
        <p:spPr>
          <a:xfrm>
            <a:off x="4486313" y="4533019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Oval 225">
            <a:extLst>
              <a:ext uri="{FF2B5EF4-FFF2-40B4-BE49-F238E27FC236}">
                <a16:creationId xmlns:a16="http://schemas.microsoft.com/office/drawing/2014/main" id="{A6C16A87-1171-D1CC-227A-55E57A70B4F0}"/>
              </a:ext>
            </a:extLst>
          </p:cNvPr>
          <p:cNvSpPr/>
          <p:nvPr/>
        </p:nvSpPr>
        <p:spPr>
          <a:xfrm>
            <a:off x="4860870" y="4533019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Oval 226">
            <a:extLst>
              <a:ext uri="{FF2B5EF4-FFF2-40B4-BE49-F238E27FC236}">
                <a16:creationId xmlns:a16="http://schemas.microsoft.com/office/drawing/2014/main" id="{203ABF33-AA34-BF9A-5B24-76F1373C98D0}"/>
              </a:ext>
            </a:extLst>
          </p:cNvPr>
          <p:cNvSpPr/>
          <p:nvPr/>
        </p:nvSpPr>
        <p:spPr>
          <a:xfrm>
            <a:off x="5235427" y="4533019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Oval 227">
            <a:extLst>
              <a:ext uri="{FF2B5EF4-FFF2-40B4-BE49-F238E27FC236}">
                <a16:creationId xmlns:a16="http://schemas.microsoft.com/office/drawing/2014/main" id="{915FF5EF-04EA-B2CB-99AD-DC32D245629B}"/>
              </a:ext>
            </a:extLst>
          </p:cNvPr>
          <p:cNvSpPr/>
          <p:nvPr/>
        </p:nvSpPr>
        <p:spPr>
          <a:xfrm>
            <a:off x="5609984" y="4533019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Oval 228">
            <a:extLst>
              <a:ext uri="{FF2B5EF4-FFF2-40B4-BE49-F238E27FC236}">
                <a16:creationId xmlns:a16="http://schemas.microsoft.com/office/drawing/2014/main" id="{75A469DE-AD9D-6173-A71E-C19ADC689A31}"/>
              </a:ext>
            </a:extLst>
          </p:cNvPr>
          <p:cNvSpPr/>
          <p:nvPr/>
        </p:nvSpPr>
        <p:spPr>
          <a:xfrm>
            <a:off x="5984541" y="4533019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Oval 229">
            <a:extLst>
              <a:ext uri="{FF2B5EF4-FFF2-40B4-BE49-F238E27FC236}">
                <a16:creationId xmlns:a16="http://schemas.microsoft.com/office/drawing/2014/main" id="{09833004-DB57-8F0A-653B-2FF4FA44976C}"/>
              </a:ext>
            </a:extLst>
          </p:cNvPr>
          <p:cNvSpPr/>
          <p:nvPr/>
        </p:nvSpPr>
        <p:spPr>
          <a:xfrm>
            <a:off x="6359098" y="4553481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Oval 230">
            <a:extLst>
              <a:ext uri="{FF2B5EF4-FFF2-40B4-BE49-F238E27FC236}">
                <a16:creationId xmlns:a16="http://schemas.microsoft.com/office/drawing/2014/main" id="{98401D0D-FB3F-768F-4993-E685A1324619}"/>
              </a:ext>
            </a:extLst>
          </p:cNvPr>
          <p:cNvSpPr/>
          <p:nvPr/>
        </p:nvSpPr>
        <p:spPr>
          <a:xfrm>
            <a:off x="2613528" y="4835272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Oval 231">
            <a:extLst>
              <a:ext uri="{FF2B5EF4-FFF2-40B4-BE49-F238E27FC236}">
                <a16:creationId xmlns:a16="http://schemas.microsoft.com/office/drawing/2014/main" id="{FC46631A-20D8-C3D7-7E12-6E130125CDDA}"/>
              </a:ext>
            </a:extLst>
          </p:cNvPr>
          <p:cNvSpPr/>
          <p:nvPr/>
        </p:nvSpPr>
        <p:spPr>
          <a:xfrm>
            <a:off x="2988085" y="4835272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Oval 232">
            <a:extLst>
              <a:ext uri="{FF2B5EF4-FFF2-40B4-BE49-F238E27FC236}">
                <a16:creationId xmlns:a16="http://schemas.microsoft.com/office/drawing/2014/main" id="{0729AF4E-630E-A758-14D6-659C77688146}"/>
              </a:ext>
            </a:extLst>
          </p:cNvPr>
          <p:cNvSpPr/>
          <p:nvPr/>
        </p:nvSpPr>
        <p:spPr>
          <a:xfrm>
            <a:off x="3362642" y="4835272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Oval 233">
            <a:extLst>
              <a:ext uri="{FF2B5EF4-FFF2-40B4-BE49-F238E27FC236}">
                <a16:creationId xmlns:a16="http://schemas.microsoft.com/office/drawing/2014/main" id="{A9AA8AAB-0F48-5F0C-0829-FA82A6A3E879}"/>
              </a:ext>
            </a:extLst>
          </p:cNvPr>
          <p:cNvSpPr/>
          <p:nvPr/>
        </p:nvSpPr>
        <p:spPr>
          <a:xfrm>
            <a:off x="3737199" y="4835272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Oval 234">
            <a:extLst>
              <a:ext uri="{FF2B5EF4-FFF2-40B4-BE49-F238E27FC236}">
                <a16:creationId xmlns:a16="http://schemas.microsoft.com/office/drawing/2014/main" id="{52428009-115A-A1E8-823E-C03215895A88}"/>
              </a:ext>
            </a:extLst>
          </p:cNvPr>
          <p:cNvSpPr/>
          <p:nvPr/>
        </p:nvSpPr>
        <p:spPr>
          <a:xfrm>
            <a:off x="4111756" y="4835272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Oval 235">
            <a:extLst>
              <a:ext uri="{FF2B5EF4-FFF2-40B4-BE49-F238E27FC236}">
                <a16:creationId xmlns:a16="http://schemas.microsoft.com/office/drawing/2014/main" id="{19228E0A-E155-2F9E-1406-DD4B3DD621A5}"/>
              </a:ext>
            </a:extLst>
          </p:cNvPr>
          <p:cNvSpPr/>
          <p:nvPr/>
        </p:nvSpPr>
        <p:spPr>
          <a:xfrm>
            <a:off x="4486313" y="4835272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Oval 236">
            <a:extLst>
              <a:ext uri="{FF2B5EF4-FFF2-40B4-BE49-F238E27FC236}">
                <a16:creationId xmlns:a16="http://schemas.microsoft.com/office/drawing/2014/main" id="{3E9BDF8F-16C9-4FFD-44BC-70102CE54975}"/>
              </a:ext>
            </a:extLst>
          </p:cNvPr>
          <p:cNvSpPr/>
          <p:nvPr/>
        </p:nvSpPr>
        <p:spPr>
          <a:xfrm>
            <a:off x="4860870" y="4835272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Oval 237">
            <a:extLst>
              <a:ext uri="{FF2B5EF4-FFF2-40B4-BE49-F238E27FC236}">
                <a16:creationId xmlns:a16="http://schemas.microsoft.com/office/drawing/2014/main" id="{EB7CAB23-3B07-672A-B0ED-0BC222704966}"/>
              </a:ext>
            </a:extLst>
          </p:cNvPr>
          <p:cNvSpPr/>
          <p:nvPr/>
        </p:nvSpPr>
        <p:spPr>
          <a:xfrm>
            <a:off x="5235427" y="4835272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Oval 238">
            <a:extLst>
              <a:ext uri="{FF2B5EF4-FFF2-40B4-BE49-F238E27FC236}">
                <a16:creationId xmlns:a16="http://schemas.microsoft.com/office/drawing/2014/main" id="{77A1CC87-38F7-0A4B-3CF3-237F1D8D2982}"/>
              </a:ext>
            </a:extLst>
          </p:cNvPr>
          <p:cNvSpPr/>
          <p:nvPr/>
        </p:nvSpPr>
        <p:spPr>
          <a:xfrm>
            <a:off x="5609984" y="4835272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" name="Oval 239">
            <a:extLst>
              <a:ext uri="{FF2B5EF4-FFF2-40B4-BE49-F238E27FC236}">
                <a16:creationId xmlns:a16="http://schemas.microsoft.com/office/drawing/2014/main" id="{83C171ED-5CED-D1A5-47E1-3C6B8ABB9065}"/>
              </a:ext>
            </a:extLst>
          </p:cNvPr>
          <p:cNvSpPr/>
          <p:nvPr/>
        </p:nvSpPr>
        <p:spPr>
          <a:xfrm>
            <a:off x="5984541" y="4835272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Oval 240">
            <a:extLst>
              <a:ext uri="{FF2B5EF4-FFF2-40B4-BE49-F238E27FC236}">
                <a16:creationId xmlns:a16="http://schemas.microsoft.com/office/drawing/2014/main" id="{3CDF71CB-7CD1-DE19-BE94-B1780BA991E2}"/>
              </a:ext>
            </a:extLst>
          </p:cNvPr>
          <p:cNvSpPr/>
          <p:nvPr/>
        </p:nvSpPr>
        <p:spPr>
          <a:xfrm>
            <a:off x="6359098" y="4855734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" name="Oval 241">
            <a:extLst>
              <a:ext uri="{FF2B5EF4-FFF2-40B4-BE49-F238E27FC236}">
                <a16:creationId xmlns:a16="http://schemas.microsoft.com/office/drawing/2014/main" id="{240CC4A4-9AAC-9B08-9F24-18343CC1C652}"/>
              </a:ext>
            </a:extLst>
          </p:cNvPr>
          <p:cNvSpPr/>
          <p:nvPr/>
        </p:nvSpPr>
        <p:spPr>
          <a:xfrm>
            <a:off x="2613528" y="5123192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Oval 242">
            <a:extLst>
              <a:ext uri="{FF2B5EF4-FFF2-40B4-BE49-F238E27FC236}">
                <a16:creationId xmlns:a16="http://schemas.microsoft.com/office/drawing/2014/main" id="{6ED55823-7F45-BD72-FA86-5928A633FE43}"/>
              </a:ext>
            </a:extLst>
          </p:cNvPr>
          <p:cNvSpPr/>
          <p:nvPr/>
        </p:nvSpPr>
        <p:spPr>
          <a:xfrm>
            <a:off x="2988085" y="5123192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Oval 243">
            <a:extLst>
              <a:ext uri="{FF2B5EF4-FFF2-40B4-BE49-F238E27FC236}">
                <a16:creationId xmlns:a16="http://schemas.microsoft.com/office/drawing/2014/main" id="{72F8C43F-EB21-2EFA-1137-4CA3EC97ACCE}"/>
              </a:ext>
            </a:extLst>
          </p:cNvPr>
          <p:cNvSpPr/>
          <p:nvPr/>
        </p:nvSpPr>
        <p:spPr>
          <a:xfrm>
            <a:off x="3362642" y="5123192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Oval 244">
            <a:extLst>
              <a:ext uri="{FF2B5EF4-FFF2-40B4-BE49-F238E27FC236}">
                <a16:creationId xmlns:a16="http://schemas.microsoft.com/office/drawing/2014/main" id="{546D74C4-9801-86E0-AA88-539CD15136B6}"/>
              </a:ext>
            </a:extLst>
          </p:cNvPr>
          <p:cNvSpPr/>
          <p:nvPr/>
        </p:nvSpPr>
        <p:spPr>
          <a:xfrm>
            <a:off x="3737199" y="5123192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" name="Oval 245">
            <a:extLst>
              <a:ext uri="{FF2B5EF4-FFF2-40B4-BE49-F238E27FC236}">
                <a16:creationId xmlns:a16="http://schemas.microsoft.com/office/drawing/2014/main" id="{2FCD7F48-04F7-9FB5-429A-B721406EDF03}"/>
              </a:ext>
            </a:extLst>
          </p:cNvPr>
          <p:cNvSpPr/>
          <p:nvPr/>
        </p:nvSpPr>
        <p:spPr>
          <a:xfrm>
            <a:off x="4111756" y="5123192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Oval 246">
            <a:extLst>
              <a:ext uri="{FF2B5EF4-FFF2-40B4-BE49-F238E27FC236}">
                <a16:creationId xmlns:a16="http://schemas.microsoft.com/office/drawing/2014/main" id="{0477C8E2-063F-3034-9811-F44756BB6474}"/>
              </a:ext>
            </a:extLst>
          </p:cNvPr>
          <p:cNvSpPr/>
          <p:nvPr/>
        </p:nvSpPr>
        <p:spPr>
          <a:xfrm>
            <a:off x="4486313" y="5123192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Oval 247">
            <a:extLst>
              <a:ext uri="{FF2B5EF4-FFF2-40B4-BE49-F238E27FC236}">
                <a16:creationId xmlns:a16="http://schemas.microsoft.com/office/drawing/2014/main" id="{E2DF5734-43E3-49A5-8705-7C0624C01066}"/>
              </a:ext>
            </a:extLst>
          </p:cNvPr>
          <p:cNvSpPr/>
          <p:nvPr/>
        </p:nvSpPr>
        <p:spPr>
          <a:xfrm>
            <a:off x="4860870" y="5123192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9" name="Oval 248">
            <a:extLst>
              <a:ext uri="{FF2B5EF4-FFF2-40B4-BE49-F238E27FC236}">
                <a16:creationId xmlns:a16="http://schemas.microsoft.com/office/drawing/2014/main" id="{121D5C9F-59A3-DE0F-E34A-05ABC417468E}"/>
              </a:ext>
            </a:extLst>
          </p:cNvPr>
          <p:cNvSpPr/>
          <p:nvPr/>
        </p:nvSpPr>
        <p:spPr>
          <a:xfrm>
            <a:off x="5235427" y="5123192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0" name="Oval 249">
            <a:extLst>
              <a:ext uri="{FF2B5EF4-FFF2-40B4-BE49-F238E27FC236}">
                <a16:creationId xmlns:a16="http://schemas.microsoft.com/office/drawing/2014/main" id="{B2DEB170-83E1-E556-9C89-EDDA9C7E052B}"/>
              </a:ext>
            </a:extLst>
          </p:cNvPr>
          <p:cNvSpPr/>
          <p:nvPr/>
        </p:nvSpPr>
        <p:spPr>
          <a:xfrm>
            <a:off x="5609984" y="5123192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" name="Oval 250">
            <a:extLst>
              <a:ext uri="{FF2B5EF4-FFF2-40B4-BE49-F238E27FC236}">
                <a16:creationId xmlns:a16="http://schemas.microsoft.com/office/drawing/2014/main" id="{0C01E72D-29DF-4B20-598C-E916122EAFBD}"/>
              </a:ext>
            </a:extLst>
          </p:cNvPr>
          <p:cNvSpPr/>
          <p:nvPr/>
        </p:nvSpPr>
        <p:spPr>
          <a:xfrm>
            <a:off x="5984541" y="5123192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Oval 251">
            <a:extLst>
              <a:ext uri="{FF2B5EF4-FFF2-40B4-BE49-F238E27FC236}">
                <a16:creationId xmlns:a16="http://schemas.microsoft.com/office/drawing/2014/main" id="{4B1234FE-DF07-E7BC-7834-11D2A3A2970E}"/>
              </a:ext>
            </a:extLst>
          </p:cNvPr>
          <p:cNvSpPr/>
          <p:nvPr/>
        </p:nvSpPr>
        <p:spPr>
          <a:xfrm>
            <a:off x="6359098" y="5143654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" name="Star: 7 Points 252">
            <a:extLst>
              <a:ext uri="{FF2B5EF4-FFF2-40B4-BE49-F238E27FC236}">
                <a16:creationId xmlns:a16="http://schemas.microsoft.com/office/drawing/2014/main" id="{CCD85B88-B77D-5CD6-7E95-3A07EB78152D}"/>
              </a:ext>
            </a:extLst>
          </p:cNvPr>
          <p:cNvSpPr/>
          <p:nvPr/>
        </p:nvSpPr>
        <p:spPr>
          <a:xfrm>
            <a:off x="4382379" y="4401459"/>
            <a:ext cx="335203" cy="338555"/>
          </a:xfrm>
          <a:prstGeom prst="star7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E</a:t>
            </a:r>
          </a:p>
        </p:txBody>
      </p:sp>
      <p:sp>
        <p:nvSpPr>
          <p:cNvPr id="254" name="Star: 7 Points 253">
            <a:extLst>
              <a:ext uri="{FF2B5EF4-FFF2-40B4-BE49-F238E27FC236}">
                <a16:creationId xmlns:a16="http://schemas.microsoft.com/office/drawing/2014/main" id="{ABEC78B0-736B-643C-706B-F14FC8644D3C}"/>
              </a:ext>
            </a:extLst>
          </p:cNvPr>
          <p:cNvSpPr/>
          <p:nvPr/>
        </p:nvSpPr>
        <p:spPr>
          <a:xfrm>
            <a:off x="5507983" y="2729115"/>
            <a:ext cx="335203" cy="338555"/>
          </a:xfrm>
          <a:prstGeom prst="star7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E</a:t>
            </a:r>
          </a:p>
        </p:txBody>
      </p:sp>
      <p:sp>
        <p:nvSpPr>
          <p:cNvPr id="3" name="Star: 7 Points 2">
            <a:extLst>
              <a:ext uri="{FF2B5EF4-FFF2-40B4-BE49-F238E27FC236}">
                <a16:creationId xmlns:a16="http://schemas.microsoft.com/office/drawing/2014/main" id="{2A3FCE0C-12A2-66F3-DB85-2F1AD4C84CE7}"/>
              </a:ext>
            </a:extLst>
          </p:cNvPr>
          <p:cNvSpPr/>
          <p:nvPr/>
        </p:nvSpPr>
        <p:spPr>
          <a:xfrm>
            <a:off x="3299995" y="2741249"/>
            <a:ext cx="335203" cy="338555"/>
          </a:xfrm>
          <a:prstGeom prst="star7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E</a:t>
            </a:r>
          </a:p>
        </p:txBody>
      </p:sp>
    </p:spTree>
    <p:extLst>
      <p:ext uri="{BB962C8B-B14F-4D97-AF65-F5344CB8AC3E}">
        <p14:creationId xmlns:p14="http://schemas.microsoft.com/office/powerpoint/2010/main" val="40727076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D1D4D-C271-4219-97BB-FB6D9686BC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0855" y="193112"/>
            <a:ext cx="8229600" cy="1143000"/>
          </a:xfrm>
        </p:spPr>
        <p:txBody>
          <a:bodyPr/>
          <a:lstStyle/>
          <a:p>
            <a:r>
              <a:rPr lang="en-US" sz="3200" dirty="0">
                <a:solidFill>
                  <a:schemeClr val="bg1"/>
                </a:solidFill>
              </a:rPr>
              <a:t>Edge Weights</a:t>
            </a:r>
          </a:p>
        </p:txBody>
      </p:sp>
      <p:pic>
        <p:nvPicPr>
          <p:cNvPr id="5" name="Picture 4" descr="An aerial view of a landscape&#10;&#10;Description automatically generated">
            <a:extLst>
              <a:ext uri="{FF2B5EF4-FFF2-40B4-BE49-F238E27FC236}">
                <a16:creationId xmlns:a16="http://schemas.microsoft.com/office/drawing/2014/main" id="{587B9A15-4CDA-4A2D-11C3-B21927F5FB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2749" y="1638365"/>
            <a:ext cx="4164336" cy="4169580"/>
          </a:xfrm>
          <a:prstGeom prst="rect">
            <a:avLst/>
          </a:prstGeom>
        </p:spPr>
      </p:pic>
      <p:pic>
        <p:nvPicPr>
          <p:cNvPr id="6" name="Picture 5" descr="A shadow of a tree&#10;&#10;Description automatically generated">
            <a:extLst>
              <a:ext uri="{FF2B5EF4-FFF2-40B4-BE49-F238E27FC236}">
                <a16:creationId xmlns:a16="http://schemas.microsoft.com/office/drawing/2014/main" id="{358391D0-31E7-E0D6-F0B1-328859C949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1387" y="1511754"/>
            <a:ext cx="4164342" cy="4169580"/>
          </a:xfrm>
          <a:prstGeom prst="rect">
            <a:avLst/>
          </a:prstGeom>
        </p:spPr>
      </p:pic>
      <p:pic>
        <p:nvPicPr>
          <p:cNvPr id="9" name="Picture 8" descr="A satellite view of a landscape&#10;&#10;Description automatically generated">
            <a:extLst>
              <a:ext uri="{FF2B5EF4-FFF2-40B4-BE49-F238E27FC236}">
                <a16:creationId xmlns:a16="http://schemas.microsoft.com/office/drawing/2014/main" id="{ACD590E8-9B9B-89DF-0B68-32FC22EA3B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1895" y="1336112"/>
            <a:ext cx="4164311" cy="4169577"/>
          </a:xfrm>
          <a:prstGeom prst="rect">
            <a:avLst/>
          </a:prstGeom>
        </p:spPr>
      </p:pic>
      <p:sp>
        <p:nvSpPr>
          <p:cNvPr id="33" name="Oval 32">
            <a:extLst>
              <a:ext uri="{FF2B5EF4-FFF2-40B4-BE49-F238E27FC236}">
                <a16:creationId xmlns:a16="http://schemas.microsoft.com/office/drawing/2014/main" id="{E91B226B-F001-6ACE-8B3D-D91AE6D4B0A9}"/>
              </a:ext>
            </a:extLst>
          </p:cNvPr>
          <p:cNvSpPr/>
          <p:nvPr/>
        </p:nvSpPr>
        <p:spPr>
          <a:xfrm>
            <a:off x="4145580" y="1638365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7AF1A3A3-6E93-D8F0-7046-24603B972877}"/>
              </a:ext>
            </a:extLst>
          </p:cNvPr>
          <p:cNvSpPr/>
          <p:nvPr/>
        </p:nvSpPr>
        <p:spPr>
          <a:xfrm>
            <a:off x="4520137" y="1638365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A9E0C050-52E8-D217-66FC-55F5DE837B57}"/>
              </a:ext>
            </a:extLst>
          </p:cNvPr>
          <p:cNvSpPr/>
          <p:nvPr/>
        </p:nvSpPr>
        <p:spPr>
          <a:xfrm>
            <a:off x="4894694" y="1638365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BAD1ACBF-F97A-C060-C45B-15B3E39107F3}"/>
              </a:ext>
            </a:extLst>
          </p:cNvPr>
          <p:cNvSpPr/>
          <p:nvPr/>
        </p:nvSpPr>
        <p:spPr>
          <a:xfrm>
            <a:off x="5269251" y="1638365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C24B40E8-94F5-9E18-B84C-68503BE443E7}"/>
              </a:ext>
            </a:extLst>
          </p:cNvPr>
          <p:cNvSpPr/>
          <p:nvPr/>
        </p:nvSpPr>
        <p:spPr>
          <a:xfrm>
            <a:off x="5643808" y="1638365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34B19D78-FB21-86F6-920B-BEB81217D66C}"/>
              </a:ext>
            </a:extLst>
          </p:cNvPr>
          <p:cNvSpPr/>
          <p:nvPr/>
        </p:nvSpPr>
        <p:spPr>
          <a:xfrm>
            <a:off x="6018365" y="1638365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DAE2A382-FFFC-9215-A2F5-28A883AEFD1E}"/>
              </a:ext>
            </a:extLst>
          </p:cNvPr>
          <p:cNvSpPr/>
          <p:nvPr/>
        </p:nvSpPr>
        <p:spPr>
          <a:xfrm>
            <a:off x="6392922" y="1638365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CD57A036-499E-8D91-B03C-E7A927163773}"/>
              </a:ext>
            </a:extLst>
          </p:cNvPr>
          <p:cNvSpPr/>
          <p:nvPr/>
        </p:nvSpPr>
        <p:spPr>
          <a:xfrm>
            <a:off x="6767479" y="1638365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3275B525-498F-E991-7D2F-96362EE0E58A}"/>
              </a:ext>
            </a:extLst>
          </p:cNvPr>
          <p:cNvSpPr/>
          <p:nvPr/>
        </p:nvSpPr>
        <p:spPr>
          <a:xfrm>
            <a:off x="7142036" y="1638365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46FBE66C-BD31-1DB2-1185-D80F32902333}"/>
              </a:ext>
            </a:extLst>
          </p:cNvPr>
          <p:cNvSpPr/>
          <p:nvPr/>
        </p:nvSpPr>
        <p:spPr>
          <a:xfrm>
            <a:off x="7516593" y="1638365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173D457D-ED7E-BA43-4A4E-DB0AAD62152D}"/>
              </a:ext>
            </a:extLst>
          </p:cNvPr>
          <p:cNvSpPr/>
          <p:nvPr/>
        </p:nvSpPr>
        <p:spPr>
          <a:xfrm>
            <a:off x="7891150" y="1658827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A9422818-2D6C-9243-9BB0-5692E3E4D90C}"/>
              </a:ext>
            </a:extLst>
          </p:cNvPr>
          <p:cNvSpPr/>
          <p:nvPr/>
        </p:nvSpPr>
        <p:spPr>
          <a:xfrm>
            <a:off x="4145580" y="1926285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23436CDE-B866-CBE0-EA85-3F12EDA74E93}"/>
              </a:ext>
            </a:extLst>
          </p:cNvPr>
          <p:cNvSpPr/>
          <p:nvPr/>
        </p:nvSpPr>
        <p:spPr>
          <a:xfrm>
            <a:off x="4520137" y="1926285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42169980-6606-0E80-CCB6-64001AF54963}"/>
              </a:ext>
            </a:extLst>
          </p:cNvPr>
          <p:cNvSpPr/>
          <p:nvPr/>
        </p:nvSpPr>
        <p:spPr>
          <a:xfrm>
            <a:off x="4894694" y="1926285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FBE42142-7052-8B6A-1E3A-FE4D66A50702}"/>
              </a:ext>
            </a:extLst>
          </p:cNvPr>
          <p:cNvSpPr/>
          <p:nvPr/>
        </p:nvSpPr>
        <p:spPr>
          <a:xfrm>
            <a:off x="5269251" y="1926285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BCEEC3C7-FDC0-C5C3-557D-84C4E15C0346}"/>
              </a:ext>
            </a:extLst>
          </p:cNvPr>
          <p:cNvSpPr/>
          <p:nvPr/>
        </p:nvSpPr>
        <p:spPr>
          <a:xfrm>
            <a:off x="5643808" y="1926285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11960C2A-C9DB-9FD7-4920-6DD1CB0BC5D6}"/>
              </a:ext>
            </a:extLst>
          </p:cNvPr>
          <p:cNvSpPr/>
          <p:nvPr/>
        </p:nvSpPr>
        <p:spPr>
          <a:xfrm>
            <a:off x="6018365" y="1926285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900C8440-A438-D10D-57C5-96AF9B05E130}"/>
              </a:ext>
            </a:extLst>
          </p:cNvPr>
          <p:cNvSpPr/>
          <p:nvPr/>
        </p:nvSpPr>
        <p:spPr>
          <a:xfrm>
            <a:off x="6392922" y="1926285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E26DDD72-45CD-284D-F9A9-2CA558CCCCF8}"/>
              </a:ext>
            </a:extLst>
          </p:cNvPr>
          <p:cNvSpPr/>
          <p:nvPr/>
        </p:nvSpPr>
        <p:spPr>
          <a:xfrm>
            <a:off x="6767479" y="1926285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46AF2ECE-1C36-F3D9-29C9-3F416111AC4F}"/>
              </a:ext>
            </a:extLst>
          </p:cNvPr>
          <p:cNvSpPr/>
          <p:nvPr/>
        </p:nvSpPr>
        <p:spPr>
          <a:xfrm>
            <a:off x="7142036" y="1926285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67ADFF57-B4B8-86B2-ACD6-9143ABB9054A}"/>
              </a:ext>
            </a:extLst>
          </p:cNvPr>
          <p:cNvSpPr/>
          <p:nvPr/>
        </p:nvSpPr>
        <p:spPr>
          <a:xfrm>
            <a:off x="7516593" y="1926285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F47BEDAE-3268-58E9-449A-30C7B8867B3F}"/>
              </a:ext>
            </a:extLst>
          </p:cNvPr>
          <p:cNvSpPr/>
          <p:nvPr/>
        </p:nvSpPr>
        <p:spPr>
          <a:xfrm>
            <a:off x="7891150" y="1946747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B99DBC9D-A9B8-3A7A-FFED-3E9BE956F1D4}"/>
              </a:ext>
            </a:extLst>
          </p:cNvPr>
          <p:cNvSpPr/>
          <p:nvPr/>
        </p:nvSpPr>
        <p:spPr>
          <a:xfrm>
            <a:off x="4145580" y="2228538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24BCF7E6-8A8D-FD1C-EEC0-54D1F53D0B39}"/>
              </a:ext>
            </a:extLst>
          </p:cNvPr>
          <p:cNvSpPr/>
          <p:nvPr/>
        </p:nvSpPr>
        <p:spPr>
          <a:xfrm>
            <a:off x="4520137" y="2228538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C1EC7F95-42FF-C26D-3E74-CF0E34C12A90}"/>
              </a:ext>
            </a:extLst>
          </p:cNvPr>
          <p:cNvSpPr/>
          <p:nvPr/>
        </p:nvSpPr>
        <p:spPr>
          <a:xfrm>
            <a:off x="4894694" y="2228538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FF96C018-694D-E395-5E76-757CDEB2339C}"/>
              </a:ext>
            </a:extLst>
          </p:cNvPr>
          <p:cNvSpPr/>
          <p:nvPr/>
        </p:nvSpPr>
        <p:spPr>
          <a:xfrm>
            <a:off x="5269251" y="2228538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0428E509-B095-2365-1F97-F8516AFEA505}"/>
              </a:ext>
            </a:extLst>
          </p:cNvPr>
          <p:cNvSpPr/>
          <p:nvPr/>
        </p:nvSpPr>
        <p:spPr>
          <a:xfrm>
            <a:off x="5643808" y="2228538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464984A5-5B6D-69CD-F8CB-5F1F304340E4}"/>
              </a:ext>
            </a:extLst>
          </p:cNvPr>
          <p:cNvSpPr/>
          <p:nvPr/>
        </p:nvSpPr>
        <p:spPr>
          <a:xfrm>
            <a:off x="6018365" y="2228538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CB7A1F85-7C9D-A8DE-8394-4B785483B68B}"/>
              </a:ext>
            </a:extLst>
          </p:cNvPr>
          <p:cNvSpPr/>
          <p:nvPr/>
        </p:nvSpPr>
        <p:spPr>
          <a:xfrm>
            <a:off x="6392922" y="2228538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AFB8E81F-C7C0-2E31-BEAE-E0FBC49BCE85}"/>
              </a:ext>
            </a:extLst>
          </p:cNvPr>
          <p:cNvSpPr/>
          <p:nvPr/>
        </p:nvSpPr>
        <p:spPr>
          <a:xfrm>
            <a:off x="6767479" y="2228538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033953D9-15DB-9DF7-458C-4F9508563A17}"/>
              </a:ext>
            </a:extLst>
          </p:cNvPr>
          <p:cNvSpPr/>
          <p:nvPr/>
        </p:nvSpPr>
        <p:spPr>
          <a:xfrm>
            <a:off x="7142036" y="2228538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F7EA7F34-C030-7077-52FB-4D1BBD6A4D7D}"/>
              </a:ext>
            </a:extLst>
          </p:cNvPr>
          <p:cNvSpPr/>
          <p:nvPr/>
        </p:nvSpPr>
        <p:spPr>
          <a:xfrm>
            <a:off x="7516593" y="2228538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55E850DF-BAEA-DD50-DCC3-F7DEACFAEA6F}"/>
              </a:ext>
            </a:extLst>
          </p:cNvPr>
          <p:cNvSpPr/>
          <p:nvPr/>
        </p:nvSpPr>
        <p:spPr>
          <a:xfrm>
            <a:off x="7891150" y="2249000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DCB9BE05-94D9-2ADA-3952-6196661DD2C0}"/>
              </a:ext>
            </a:extLst>
          </p:cNvPr>
          <p:cNvSpPr/>
          <p:nvPr/>
        </p:nvSpPr>
        <p:spPr>
          <a:xfrm>
            <a:off x="4145580" y="2516458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13C79D58-5411-87DA-E889-71260869454E}"/>
              </a:ext>
            </a:extLst>
          </p:cNvPr>
          <p:cNvSpPr/>
          <p:nvPr/>
        </p:nvSpPr>
        <p:spPr>
          <a:xfrm>
            <a:off x="4520137" y="2516458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0014D8FA-1314-2B8B-0BD4-9DCF37699F77}"/>
              </a:ext>
            </a:extLst>
          </p:cNvPr>
          <p:cNvSpPr/>
          <p:nvPr/>
        </p:nvSpPr>
        <p:spPr>
          <a:xfrm>
            <a:off x="4894694" y="2516458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422E561E-103D-55FC-2627-6553C181407E}"/>
              </a:ext>
            </a:extLst>
          </p:cNvPr>
          <p:cNvSpPr/>
          <p:nvPr/>
        </p:nvSpPr>
        <p:spPr>
          <a:xfrm>
            <a:off x="5269251" y="2516458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AFD9E90D-F86C-DBC7-ECAD-7277B409EA1D}"/>
              </a:ext>
            </a:extLst>
          </p:cNvPr>
          <p:cNvSpPr/>
          <p:nvPr/>
        </p:nvSpPr>
        <p:spPr>
          <a:xfrm>
            <a:off x="5643808" y="2516458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CFBCC4B1-7DD5-FEB4-FB2F-3BD7E52DE9F2}"/>
              </a:ext>
            </a:extLst>
          </p:cNvPr>
          <p:cNvSpPr/>
          <p:nvPr/>
        </p:nvSpPr>
        <p:spPr>
          <a:xfrm>
            <a:off x="6018365" y="2516458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53D198AA-7C52-275F-DB72-0C5DCDCB16CB}"/>
              </a:ext>
            </a:extLst>
          </p:cNvPr>
          <p:cNvSpPr/>
          <p:nvPr/>
        </p:nvSpPr>
        <p:spPr>
          <a:xfrm>
            <a:off x="6392922" y="2516458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798FE273-648B-572A-67AC-9D9AAD6346EA}"/>
              </a:ext>
            </a:extLst>
          </p:cNvPr>
          <p:cNvSpPr/>
          <p:nvPr/>
        </p:nvSpPr>
        <p:spPr>
          <a:xfrm>
            <a:off x="6767479" y="2516458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BB93704C-46BD-6CB0-2566-9C7F4E6619CA}"/>
              </a:ext>
            </a:extLst>
          </p:cNvPr>
          <p:cNvSpPr/>
          <p:nvPr/>
        </p:nvSpPr>
        <p:spPr>
          <a:xfrm>
            <a:off x="7142036" y="2516458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Oval 138">
            <a:extLst>
              <a:ext uri="{FF2B5EF4-FFF2-40B4-BE49-F238E27FC236}">
                <a16:creationId xmlns:a16="http://schemas.microsoft.com/office/drawing/2014/main" id="{3F127DFA-DF69-CEF0-77FD-DD479F51FF89}"/>
              </a:ext>
            </a:extLst>
          </p:cNvPr>
          <p:cNvSpPr/>
          <p:nvPr/>
        </p:nvSpPr>
        <p:spPr>
          <a:xfrm>
            <a:off x="7516593" y="2516458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Oval 139">
            <a:extLst>
              <a:ext uri="{FF2B5EF4-FFF2-40B4-BE49-F238E27FC236}">
                <a16:creationId xmlns:a16="http://schemas.microsoft.com/office/drawing/2014/main" id="{ADB9D826-6C36-C18F-4354-EC22E4E026AB}"/>
              </a:ext>
            </a:extLst>
          </p:cNvPr>
          <p:cNvSpPr/>
          <p:nvPr/>
        </p:nvSpPr>
        <p:spPr>
          <a:xfrm>
            <a:off x="7891150" y="2536920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Oval 140">
            <a:extLst>
              <a:ext uri="{FF2B5EF4-FFF2-40B4-BE49-F238E27FC236}">
                <a16:creationId xmlns:a16="http://schemas.microsoft.com/office/drawing/2014/main" id="{0259A238-03E9-3C0B-03E8-C2ADDFE5BE9F}"/>
              </a:ext>
            </a:extLst>
          </p:cNvPr>
          <p:cNvSpPr/>
          <p:nvPr/>
        </p:nvSpPr>
        <p:spPr>
          <a:xfrm>
            <a:off x="4145579" y="2818711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90D52C37-3B57-65B1-DE21-D23C3B5D0537}"/>
              </a:ext>
            </a:extLst>
          </p:cNvPr>
          <p:cNvSpPr/>
          <p:nvPr/>
        </p:nvSpPr>
        <p:spPr>
          <a:xfrm>
            <a:off x="4520136" y="2818711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Oval 254">
            <a:extLst>
              <a:ext uri="{FF2B5EF4-FFF2-40B4-BE49-F238E27FC236}">
                <a16:creationId xmlns:a16="http://schemas.microsoft.com/office/drawing/2014/main" id="{C46B7E91-CC78-24AF-1C17-77A325A38947}"/>
              </a:ext>
            </a:extLst>
          </p:cNvPr>
          <p:cNvSpPr/>
          <p:nvPr/>
        </p:nvSpPr>
        <p:spPr>
          <a:xfrm>
            <a:off x="4894693" y="2818711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Oval 255">
            <a:extLst>
              <a:ext uri="{FF2B5EF4-FFF2-40B4-BE49-F238E27FC236}">
                <a16:creationId xmlns:a16="http://schemas.microsoft.com/office/drawing/2014/main" id="{93DDC54C-EED9-7342-D026-5A40590BFDD8}"/>
              </a:ext>
            </a:extLst>
          </p:cNvPr>
          <p:cNvSpPr/>
          <p:nvPr/>
        </p:nvSpPr>
        <p:spPr>
          <a:xfrm>
            <a:off x="5269250" y="2818711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Oval 256">
            <a:extLst>
              <a:ext uri="{FF2B5EF4-FFF2-40B4-BE49-F238E27FC236}">
                <a16:creationId xmlns:a16="http://schemas.microsoft.com/office/drawing/2014/main" id="{45481032-FE8F-787C-88F6-675EFEED677D}"/>
              </a:ext>
            </a:extLst>
          </p:cNvPr>
          <p:cNvSpPr/>
          <p:nvPr/>
        </p:nvSpPr>
        <p:spPr>
          <a:xfrm>
            <a:off x="5643807" y="2818711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" name="Oval 257">
            <a:extLst>
              <a:ext uri="{FF2B5EF4-FFF2-40B4-BE49-F238E27FC236}">
                <a16:creationId xmlns:a16="http://schemas.microsoft.com/office/drawing/2014/main" id="{485F4960-968E-F962-5DCE-DB82E4EF7394}"/>
              </a:ext>
            </a:extLst>
          </p:cNvPr>
          <p:cNvSpPr/>
          <p:nvPr/>
        </p:nvSpPr>
        <p:spPr>
          <a:xfrm>
            <a:off x="6018364" y="2818711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" name="Oval 258">
            <a:extLst>
              <a:ext uri="{FF2B5EF4-FFF2-40B4-BE49-F238E27FC236}">
                <a16:creationId xmlns:a16="http://schemas.microsoft.com/office/drawing/2014/main" id="{EFA836E8-46F5-9815-DDC9-39E6B88E6F90}"/>
              </a:ext>
            </a:extLst>
          </p:cNvPr>
          <p:cNvSpPr/>
          <p:nvPr/>
        </p:nvSpPr>
        <p:spPr>
          <a:xfrm>
            <a:off x="6392921" y="2818711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" name="Oval 259">
            <a:extLst>
              <a:ext uri="{FF2B5EF4-FFF2-40B4-BE49-F238E27FC236}">
                <a16:creationId xmlns:a16="http://schemas.microsoft.com/office/drawing/2014/main" id="{4EB42BCA-7AB1-643A-DDC7-87F2F9EFA15B}"/>
              </a:ext>
            </a:extLst>
          </p:cNvPr>
          <p:cNvSpPr/>
          <p:nvPr/>
        </p:nvSpPr>
        <p:spPr>
          <a:xfrm>
            <a:off x="6767478" y="2818711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Oval 260">
            <a:extLst>
              <a:ext uri="{FF2B5EF4-FFF2-40B4-BE49-F238E27FC236}">
                <a16:creationId xmlns:a16="http://schemas.microsoft.com/office/drawing/2014/main" id="{9CC9650F-DBEB-1183-FC8D-D1C1E40E9AF6}"/>
              </a:ext>
            </a:extLst>
          </p:cNvPr>
          <p:cNvSpPr/>
          <p:nvPr/>
        </p:nvSpPr>
        <p:spPr>
          <a:xfrm>
            <a:off x="7142035" y="2818711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2" name="Oval 261">
            <a:extLst>
              <a:ext uri="{FF2B5EF4-FFF2-40B4-BE49-F238E27FC236}">
                <a16:creationId xmlns:a16="http://schemas.microsoft.com/office/drawing/2014/main" id="{D57E5BA3-B18E-C6A5-55CE-B494491B8DFC}"/>
              </a:ext>
            </a:extLst>
          </p:cNvPr>
          <p:cNvSpPr/>
          <p:nvPr/>
        </p:nvSpPr>
        <p:spPr>
          <a:xfrm>
            <a:off x="7516592" y="2818711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" name="Oval 262">
            <a:extLst>
              <a:ext uri="{FF2B5EF4-FFF2-40B4-BE49-F238E27FC236}">
                <a16:creationId xmlns:a16="http://schemas.microsoft.com/office/drawing/2014/main" id="{F26B6EC5-8560-FB30-907B-E5D5D264F537}"/>
              </a:ext>
            </a:extLst>
          </p:cNvPr>
          <p:cNvSpPr/>
          <p:nvPr/>
        </p:nvSpPr>
        <p:spPr>
          <a:xfrm>
            <a:off x="7891149" y="2839173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Oval 263">
            <a:extLst>
              <a:ext uri="{FF2B5EF4-FFF2-40B4-BE49-F238E27FC236}">
                <a16:creationId xmlns:a16="http://schemas.microsoft.com/office/drawing/2014/main" id="{2F70CE92-B0BC-DB33-113C-292FE9A2B833}"/>
              </a:ext>
            </a:extLst>
          </p:cNvPr>
          <p:cNvSpPr/>
          <p:nvPr/>
        </p:nvSpPr>
        <p:spPr>
          <a:xfrm>
            <a:off x="4145579" y="3106631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5" name="Oval 264">
            <a:extLst>
              <a:ext uri="{FF2B5EF4-FFF2-40B4-BE49-F238E27FC236}">
                <a16:creationId xmlns:a16="http://schemas.microsoft.com/office/drawing/2014/main" id="{12963753-8D6D-8E6F-5D3C-5CD137ECBA4D}"/>
              </a:ext>
            </a:extLst>
          </p:cNvPr>
          <p:cNvSpPr/>
          <p:nvPr/>
        </p:nvSpPr>
        <p:spPr>
          <a:xfrm>
            <a:off x="4520136" y="3106631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" name="Oval 265">
            <a:extLst>
              <a:ext uri="{FF2B5EF4-FFF2-40B4-BE49-F238E27FC236}">
                <a16:creationId xmlns:a16="http://schemas.microsoft.com/office/drawing/2014/main" id="{A04EB014-0807-84DE-20F9-0C49E669160C}"/>
              </a:ext>
            </a:extLst>
          </p:cNvPr>
          <p:cNvSpPr/>
          <p:nvPr/>
        </p:nvSpPr>
        <p:spPr>
          <a:xfrm>
            <a:off x="4894693" y="3106631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7" name="Oval 266">
            <a:extLst>
              <a:ext uri="{FF2B5EF4-FFF2-40B4-BE49-F238E27FC236}">
                <a16:creationId xmlns:a16="http://schemas.microsoft.com/office/drawing/2014/main" id="{A2E7E3AB-90AC-1D1C-58D0-C8921156AB5E}"/>
              </a:ext>
            </a:extLst>
          </p:cNvPr>
          <p:cNvSpPr/>
          <p:nvPr/>
        </p:nvSpPr>
        <p:spPr>
          <a:xfrm>
            <a:off x="5269250" y="3106631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8" name="Oval 267">
            <a:extLst>
              <a:ext uri="{FF2B5EF4-FFF2-40B4-BE49-F238E27FC236}">
                <a16:creationId xmlns:a16="http://schemas.microsoft.com/office/drawing/2014/main" id="{D12F1F71-668F-ED90-F66F-133163860E8F}"/>
              </a:ext>
            </a:extLst>
          </p:cNvPr>
          <p:cNvSpPr/>
          <p:nvPr/>
        </p:nvSpPr>
        <p:spPr>
          <a:xfrm>
            <a:off x="5643807" y="3106631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" name="Oval 268">
            <a:extLst>
              <a:ext uri="{FF2B5EF4-FFF2-40B4-BE49-F238E27FC236}">
                <a16:creationId xmlns:a16="http://schemas.microsoft.com/office/drawing/2014/main" id="{D6ABC531-2400-769A-1BF7-7C3C26CC1733}"/>
              </a:ext>
            </a:extLst>
          </p:cNvPr>
          <p:cNvSpPr/>
          <p:nvPr/>
        </p:nvSpPr>
        <p:spPr>
          <a:xfrm>
            <a:off x="6018364" y="3106631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0" name="Oval 269">
            <a:extLst>
              <a:ext uri="{FF2B5EF4-FFF2-40B4-BE49-F238E27FC236}">
                <a16:creationId xmlns:a16="http://schemas.microsoft.com/office/drawing/2014/main" id="{708CD864-571D-4758-4F8A-C72E53E8E4FC}"/>
              </a:ext>
            </a:extLst>
          </p:cNvPr>
          <p:cNvSpPr/>
          <p:nvPr/>
        </p:nvSpPr>
        <p:spPr>
          <a:xfrm>
            <a:off x="6392921" y="3106631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1" name="Oval 270">
            <a:extLst>
              <a:ext uri="{FF2B5EF4-FFF2-40B4-BE49-F238E27FC236}">
                <a16:creationId xmlns:a16="http://schemas.microsoft.com/office/drawing/2014/main" id="{D2DA809D-84CF-5DF3-EDF6-90885A982C39}"/>
              </a:ext>
            </a:extLst>
          </p:cNvPr>
          <p:cNvSpPr/>
          <p:nvPr/>
        </p:nvSpPr>
        <p:spPr>
          <a:xfrm>
            <a:off x="6767478" y="3106631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2" name="Oval 271">
            <a:extLst>
              <a:ext uri="{FF2B5EF4-FFF2-40B4-BE49-F238E27FC236}">
                <a16:creationId xmlns:a16="http://schemas.microsoft.com/office/drawing/2014/main" id="{0CFAFDFD-6C56-9C6B-8A46-443A2F78E5FC}"/>
              </a:ext>
            </a:extLst>
          </p:cNvPr>
          <p:cNvSpPr/>
          <p:nvPr/>
        </p:nvSpPr>
        <p:spPr>
          <a:xfrm>
            <a:off x="7142035" y="3106631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3" name="Oval 272">
            <a:extLst>
              <a:ext uri="{FF2B5EF4-FFF2-40B4-BE49-F238E27FC236}">
                <a16:creationId xmlns:a16="http://schemas.microsoft.com/office/drawing/2014/main" id="{CBA21566-23A9-54E9-1011-C25FF7FDD59E}"/>
              </a:ext>
            </a:extLst>
          </p:cNvPr>
          <p:cNvSpPr/>
          <p:nvPr/>
        </p:nvSpPr>
        <p:spPr>
          <a:xfrm>
            <a:off x="7516592" y="3106631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4" name="Oval 273">
            <a:extLst>
              <a:ext uri="{FF2B5EF4-FFF2-40B4-BE49-F238E27FC236}">
                <a16:creationId xmlns:a16="http://schemas.microsoft.com/office/drawing/2014/main" id="{46C40C7D-BB47-8B12-C35B-1A89883C09EC}"/>
              </a:ext>
            </a:extLst>
          </p:cNvPr>
          <p:cNvSpPr/>
          <p:nvPr/>
        </p:nvSpPr>
        <p:spPr>
          <a:xfrm>
            <a:off x="7891149" y="3127093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5" name="Oval 274">
            <a:extLst>
              <a:ext uri="{FF2B5EF4-FFF2-40B4-BE49-F238E27FC236}">
                <a16:creationId xmlns:a16="http://schemas.microsoft.com/office/drawing/2014/main" id="{D442F541-AA89-CA09-C808-0F8F66AA6980}"/>
              </a:ext>
            </a:extLst>
          </p:cNvPr>
          <p:cNvSpPr/>
          <p:nvPr/>
        </p:nvSpPr>
        <p:spPr>
          <a:xfrm>
            <a:off x="4145579" y="3408884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6" name="Oval 275">
            <a:extLst>
              <a:ext uri="{FF2B5EF4-FFF2-40B4-BE49-F238E27FC236}">
                <a16:creationId xmlns:a16="http://schemas.microsoft.com/office/drawing/2014/main" id="{9CF369A9-CE31-E9E9-1904-C1F1958AD2A3}"/>
              </a:ext>
            </a:extLst>
          </p:cNvPr>
          <p:cNvSpPr/>
          <p:nvPr/>
        </p:nvSpPr>
        <p:spPr>
          <a:xfrm>
            <a:off x="4520136" y="3408884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7" name="Oval 276">
            <a:extLst>
              <a:ext uri="{FF2B5EF4-FFF2-40B4-BE49-F238E27FC236}">
                <a16:creationId xmlns:a16="http://schemas.microsoft.com/office/drawing/2014/main" id="{AB0FE06D-9DA2-2F55-FF77-CB8C28F3A01A}"/>
              </a:ext>
            </a:extLst>
          </p:cNvPr>
          <p:cNvSpPr/>
          <p:nvPr/>
        </p:nvSpPr>
        <p:spPr>
          <a:xfrm>
            <a:off x="4894693" y="3408884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8" name="Oval 277">
            <a:extLst>
              <a:ext uri="{FF2B5EF4-FFF2-40B4-BE49-F238E27FC236}">
                <a16:creationId xmlns:a16="http://schemas.microsoft.com/office/drawing/2014/main" id="{34FE5AC9-559B-D3F7-2251-48BA7191D685}"/>
              </a:ext>
            </a:extLst>
          </p:cNvPr>
          <p:cNvSpPr/>
          <p:nvPr/>
        </p:nvSpPr>
        <p:spPr>
          <a:xfrm>
            <a:off x="5269250" y="3408884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9" name="Oval 278">
            <a:extLst>
              <a:ext uri="{FF2B5EF4-FFF2-40B4-BE49-F238E27FC236}">
                <a16:creationId xmlns:a16="http://schemas.microsoft.com/office/drawing/2014/main" id="{83E2C931-4D21-DB5F-5366-96A530110A80}"/>
              </a:ext>
            </a:extLst>
          </p:cNvPr>
          <p:cNvSpPr/>
          <p:nvPr/>
        </p:nvSpPr>
        <p:spPr>
          <a:xfrm>
            <a:off x="5643807" y="3408884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0" name="Oval 279">
            <a:extLst>
              <a:ext uri="{FF2B5EF4-FFF2-40B4-BE49-F238E27FC236}">
                <a16:creationId xmlns:a16="http://schemas.microsoft.com/office/drawing/2014/main" id="{7341EFF2-385F-4094-DE58-DBBC446E381E}"/>
              </a:ext>
            </a:extLst>
          </p:cNvPr>
          <p:cNvSpPr/>
          <p:nvPr/>
        </p:nvSpPr>
        <p:spPr>
          <a:xfrm>
            <a:off x="6018364" y="3408884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1" name="Oval 280">
            <a:extLst>
              <a:ext uri="{FF2B5EF4-FFF2-40B4-BE49-F238E27FC236}">
                <a16:creationId xmlns:a16="http://schemas.microsoft.com/office/drawing/2014/main" id="{3622EF19-ED37-AAE4-7757-446E3BA7877B}"/>
              </a:ext>
            </a:extLst>
          </p:cNvPr>
          <p:cNvSpPr/>
          <p:nvPr/>
        </p:nvSpPr>
        <p:spPr>
          <a:xfrm>
            <a:off x="6392921" y="3408884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2" name="Oval 281">
            <a:extLst>
              <a:ext uri="{FF2B5EF4-FFF2-40B4-BE49-F238E27FC236}">
                <a16:creationId xmlns:a16="http://schemas.microsoft.com/office/drawing/2014/main" id="{AB23E1EF-E55A-A447-57BB-A54A76E89EF1}"/>
              </a:ext>
            </a:extLst>
          </p:cNvPr>
          <p:cNvSpPr/>
          <p:nvPr/>
        </p:nvSpPr>
        <p:spPr>
          <a:xfrm>
            <a:off x="6767478" y="3408884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3" name="Oval 282">
            <a:extLst>
              <a:ext uri="{FF2B5EF4-FFF2-40B4-BE49-F238E27FC236}">
                <a16:creationId xmlns:a16="http://schemas.microsoft.com/office/drawing/2014/main" id="{1E7B3B00-FB66-5CDF-8406-DCB9B19466C4}"/>
              </a:ext>
            </a:extLst>
          </p:cNvPr>
          <p:cNvSpPr/>
          <p:nvPr/>
        </p:nvSpPr>
        <p:spPr>
          <a:xfrm>
            <a:off x="7142035" y="3408884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4" name="Oval 283">
            <a:extLst>
              <a:ext uri="{FF2B5EF4-FFF2-40B4-BE49-F238E27FC236}">
                <a16:creationId xmlns:a16="http://schemas.microsoft.com/office/drawing/2014/main" id="{48A6920C-B85A-9B1F-1E5B-C5C97BFCCE8D}"/>
              </a:ext>
            </a:extLst>
          </p:cNvPr>
          <p:cNvSpPr/>
          <p:nvPr/>
        </p:nvSpPr>
        <p:spPr>
          <a:xfrm>
            <a:off x="7516592" y="3408884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5" name="Oval 284">
            <a:extLst>
              <a:ext uri="{FF2B5EF4-FFF2-40B4-BE49-F238E27FC236}">
                <a16:creationId xmlns:a16="http://schemas.microsoft.com/office/drawing/2014/main" id="{ACDBEE17-0034-E08F-E2B4-B3F98B9B0F4C}"/>
              </a:ext>
            </a:extLst>
          </p:cNvPr>
          <p:cNvSpPr/>
          <p:nvPr/>
        </p:nvSpPr>
        <p:spPr>
          <a:xfrm>
            <a:off x="7891149" y="3429346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6" name="Oval 285">
            <a:extLst>
              <a:ext uri="{FF2B5EF4-FFF2-40B4-BE49-F238E27FC236}">
                <a16:creationId xmlns:a16="http://schemas.microsoft.com/office/drawing/2014/main" id="{DB8A1FBC-F972-EAAB-78D7-C5C5F1D67C3F}"/>
              </a:ext>
            </a:extLst>
          </p:cNvPr>
          <p:cNvSpPr/>
          <p:nvPr/>
        </p:nvSpPr>
        <p:spPr>
          <a:xfrm>
            <a:off x="4145579" y="3696804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7" name="Oval 286">
            <a:extLst>
              <a:ext uri="{FF2B5EF4-FFF2-40B4-BE49-F238E27FC236}">
                <a16:creationId xmlns:a16="http://schemas.microsoft.com/office/drawing/2014/main" id="{0A843AF2-4254-B523-5C85-AA99B7F57300}"/>
              </a:ext>
            </a:extLst>
          </p:cNvPr>
          <p:cNvSpPr/>
          <p:nvPr/>
        </p:nvSpPr>
        <p:spPr>
          <a:xfrm>
            <a:off x="4520136" y="3696804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8" name="Oval 287">
            <a:extLst>
              <a:ext uri="{FF2B5EF4-FFF2-40B4-BE49-F238E27FC236}">
                <a16:creationId xmlns:a16="http://schemas.microsoft.com/office/drawing/2014/main" id="{443DE73D-671B-32BD-0FA9-F1B78781E93F}"/>
              </a:ext>
            </a:extLst>
          </p:cNvPr>
          <p:cNvSpPr/>
          <p:nvPr/>
        </p:nvSpPr>
        <p:spPr>
          <a:xfrm>
            <a:off x="4894693" y="3696804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9" name="Oval 288">
            <a:extLst>
              <a:ext uri="{FF2B5EF4-FFF2-40B4-BE49-F238E27FC236}">
                <a16:creationId xmlns:a16="http://schemas.microsoft.com/office/drawing/2014/main" id="{90BE9DF8-7E72-0ED0-C6C7-6A209B40CDCC}"/>
              </a:ext>
            </a:extLst>
          </p:cNvPr>
          <p:cNvSpPr/>
          <p:nvPr/>
        </p:nvSpPr>
        <p:spPr>
          <a:xfrm>
            <a:off x="5269250" y="3696804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0" name="Oval 289">
            <a:extLst>
              <a:ext uri="{FF2B5EF4-FFF2-40B4-BE49-F238E27FC236}">
                <a16:creationId xmlns:a16="http://schemas.microsoft.com/office/drawing/2014/main" id="{10CCFDF3-A3E3-92A9-CCE1-DB7021258EE3}"/>
              </a:ext>
            </a:extLst>
          </p:cNvPr>
          <p:cNvSpPr/>
          <p:nvPr/>
        </p:nvSpPr>
        <p:spPr>
          <a:xfrm>
            <a:off x="5643807" y="3696804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1" name="Oval 290">
            <a:extLst>
              <a:ext uri="{FF2B5EF4-FFF2-40B4-BE49-F238E27FC236}">
                <a16:creationId xmlns:a16="http://schemas.microsoft.com/office/drawing/2014/main" id="{598713D8-F407-CB3B-6C81-70F23843D471}"/>
              </a:ext>
            </a:extLst>
          </p:cNvPr>
          <p:cNvSpPr/>
          <p:nvPr/>
        </p:nvSpPr>
        <p:spPr>
          <a:xfrm>
            <a:off x="6018364" y="3696804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2" name="Oval 291">
            <a:extLst>
              <a:ext uri="{FF2B5EF4-FFF2-40B4-BE49-F238E27FC236}">
                <a16:creationId xmlns:a16="http://schemas.microsoft.com/office/drawing/2014/main" id="{2BA36DAD-C8F0-763E-2948-0C6388132702}"/>
              </a:ext>
            </a:extLst>
          </p:cNvPr>
          <p:cNvSpPr/>
          <p:nvPr/>
        </p:nvSpPr>
        <p:spPr>
          <a:xfrm>
            <a:off x="6392921" y="3696804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3" name="Oval 292">
            <a:extLst>
              <a:ext uri="{FF2B5EF4-FFF2-40B4-BE49-F238E27FC236}">
                <a16:creationId xmlns:a16="http://schemas.microsoft.com/office/drawing/2014/main" id="{BEC0C80F-10D3-7284-CBBC-8BA85D5C8C6D}"/>
              </a:ext>
            </a:extLst>
          </p:cNvPr>
          <p:cNvSpPr/>
          <p:nvPr/>
        </p:nvSpPr>
        <p:spPr>
          <a:xfrm>
            <a:off x="6767478" y="3696804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4" name="Oval 293">
            <a:extLst>
              <a:ext uri="{FF2B5EF4-FFF2-40B4-BE49-F238E27FC236}">
                <a16:creationId xmlns:a16="http://schemas.microsoft.com/office/drawing/2014/main" id="{6A6D5070-394D-87AA-F44F-153C879E1B5D}"/>
              </a:ext>
            </a:extLst>
          </p:cNvPr>
          <p:cNvSpPr/>
          <p:nvPr/>
        </p:nvSpPr>
        <p:spPr>
          <a:xfrm>
            <a:off x="7142035" y="3696804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5" name="Oval 294">
            <a:extLst>
              <a:ext uri="{FF2B5EF4-FFF2-40B4-BE49-F238E27FC236}">
                <a16:creationId xmlns:a16="http://schemas.microsoft.com/office/drawing/2014/main" id="{F6FC9E6A-124F-0098-A68C-EC62D81F6758}"/>
              </a:ext>
            </a:extLst>
          </p:cNvPr>
          <p:cNvSpPr/>
          <p:nvPr/>
        </p:nvSpPr>
        <p:spPr>
          <a:xfrm>
            <a:off x="7516592" y="3696804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6" name="Oval 295">
            <a:extLst>
              <a:ext uri="{FF2B5EF4-FFF2-40B4-BE49-F238E27FC236}">
                <a16:creationId xmlns:a16="http://schemas.microsoft.com/office/drawing/2014/main" id="{49C8EF87-6C41-F30D-42D2-31F3DCE74D2F}"/>
              </a:ext>
            </a:extLst>
          </p:cNvPr>
          <p:cNvSpPr/>
          <p:nvPr/>
        </p:nvSpPr>
        <p:spPr>
          <a:xfrm>
            <a:off x="7891149" y="3717266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7" name="Oval 296">
            <a:extLst>
              <a:ext uri="{FF2B5EF4-FFF2-40B4-BE49-F238E27FC236}">
                <a16:creationId xmlns:a16="http://schemas.microsoft.com/office/drawing/2014/main" id="{C50C2875-7F38-27CF-3027-2E125568A0B5}"/>
              </a:ext>
            </a:extLst>
          </p:cNvPr>
          <p:cNvSpPr/>
          <p:nvPr/>
        </p:nvSpPr>
        <p:spPr>
          <a:xfrm>
            <a:off x="4145579" y="3957179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8" name="Oval 297">
            <a:extLst>
              <a:ext uri="{FF2B5EF4-FFF2-40B4-BE49-F238E27FC236}">
                <a16:creationId xmlns:a16="http://schemas.microsoft.com/office/drawing/2014/main" id="{D8CC6CF4-54B7-20B0-C394-7777BE9F8D29}"/>
              </a:ext>
            </a:extLst>
          </p:cNvPr>
          <p:cNvSpPr/>
          <p:nvPr/>
        </p:nvSpPr>
        <p:spPr>
          <a:xfrm>
            <a:off x="4520136" y="3957179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9" name="Oval 298">
            <a:extLst>
              <a:ext uri="{FF2B5EF4-FFF2-40B4-BE49-F238E27FC236}">
                <a16:creationId xmlns:a16="http://schemas.microsoft.com/office/drawing/2014/main" id="{C1095121-523A-1E8F-0836-E0413FCECADF}"/>
              </a:ext>
            </a:extLst>
          </p:cNvPr>
          <p:cNvSpPr/>
          <p:nvPr/>
        </p:nvSpPr>
        <p:spPr>
          <a:xfrm>
            <a:off x="4894693" y="3957179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0" name="Oval 299">
            <a:extLst>
              <a:ext uri="{FF2B5EF4-FFF2-40B4-BE49-F238E27FC236}">
                <a16:creationId xmlns:a16="http://schemas.microsoft.com/office/drawing/2014/main" id="{E4D70096-7DFE-34F3-28BE-E1BEB21A49D5}"/>
              </a:ext>
            </a:extLst>
          </p:cNvPr>
          <p:cNvSpPr/>
          <p:nvPr/>
        </p:nvSpPr>
        <p:spPr>
          <a:xfrm>
            <a:off x="5269250" y="3957179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1" name="Oval 300">
            <a:extLst>
              <a:ext uri="{FF2B5EF4-FFF2-40B4-BE49-F238E27FC236}">
                <a16:creationId xmlns:a16="http://schemas.microsoft.com/office/drawing/2014/main" id="{DB2739B9-FA8A-D2DF-4D58-AD56C1832DFC}"/>
              </a:ext>
            </a:extLst>
          </p:cNvPr>
          <p:cNvSpPr/>
          <p:nvPr/>
        </p:nvSpPr>
        <p:spPr>
          <a:xfrm>
            <a:off x="5643807" y="3957179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2" name="Oval 301">
            <a:extLst>
              <a:ext uri="{FF2B5EF4-FFF2-40B4-BE49-F238E27FC236}">
                <a16:creationId xmlns:a16="http://schemas.microsoft.com/office/drawing/2014/main" id="{B65B7DFB-6E71-6FE5-5FE8-2CFC2B3EF54E}"/>
              </a:ext>
            </a:extLst>
          </p:cNvPr>
          <p:cNvSpPr/>
          <p:nvPr/>
        </p:nvSpPr>
        <p:spPr>
          <a:xfrm>
            <a:off x="6018364" y="3957179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3" name="Oval 302">
            <a:extLst>
              <a:ext uri="{FF2B5EF4-FFF2-40B4-BE49-F238E27FC236}">
                <a16:creationId xmlns:a16="http://schemas.microsoft.com/office/drawing/2014/main" id="{9D0C3F02-3648-D49B-02E4-245A8B98C0F5}"/>
              </a:ext>
            </a:extLst>
          </p:cNvPr>
          <p:cNvSpPr/>
          <p:nvPr/>
        </p:nvSpPr>
        <p:spPr>
          <a:xfrm>
            <a:off x="6392921" y="3957179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4" name="Oval 303">
            <a:extLst>
              <a:ext uri="{FF2B5EF4-FFF2-40B4-BE49-F238E27FC236}">
                <a16:creationId xmlns:a16="http://schemas.microsoft.com/office/drawing/2014/main" id="{5E6A34B1-49DF-032D-E1C8-76D9B456B46E}"/>
              </a:ext>
            </a:extLst>
          </p:cNvPr>
          <p:cNvSpPr/>
          <p:nvPr/>
        </p:nvSpPr>
        <p:spPr>
          <a:xfrm>
            <a:off x="6767478" y="3957179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5" name="Oval 304">
            <a:extLst>
              <a:ext uri="{FF2B5EF4-FFF2-40B4-BE49-F238E27FC236}">
                <a16:creationId xmlns:a16="http://schemas.microsoft.com/office/drawing/2014/main" id="{25A4AF63-FE2F-CE8D-6915-747D9B4E9E2D}"/>
              </a:ext>
            </a:extLst>
          </p:cNvPr>
          <p:cNvSpPr/>
          <p:nvPr/>
        </p:nvSpPr>
        <p:spPr>
          <a:xfrm>
            <a:off x="7142035" y="3957179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6" name="Oval 305">
            <a:extLst>
              <a:ext uri="{FF2B5EF4-FFF2-40B4-BE49-F238E27FC236}">
                <a16:creationId xmlns:a16="http://schemas.microsoft.com/office/drawing/2014/main" id="{BA4359AD-6D55-9E2F-88EF-59E286B415FD}"/>
              </a:ext>
            </a:extLst>
          </p:cNvPr>
          <p:cNvSpPr/>
          <p:nvPr/>
        </p:nvSpPr>
        <p:spPr>
          <a:xfrm>
            <a:off x="7516592" y="3957179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7" name="Oval 306">
            <a:extLst>
              <a:ext uri="{FF2B5EF4-FFF2-40B4-BE49-F238E27FC236}">
                <a16:creationId xmlns:a16="http://schemas.microsoft.com/office/drawing/2014/main" id="{3E409CB4-2B2E-9E21-68B8-748A9E767451}"/>
              </a:ext>
            </a:extLst>
          </p:cNvPr>
          <p:cNvSpPr/>
          <p:nvPr/>
        </p:nvSpPr>
        <p:spPr>
          <a:xfrm>
            <a:off x="7891149" y="3977641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" name="Oval 307">
            <a:extLst>
              <a:ext uri="{FF2B5EF4-FFF2-40B4-BE49-F238E27FC236}">
                <a16:creationId xmlns:a16="http://schemas.microsoft.com/office/drawing/2014/main" id="{3B607FA5-E9C5-F873-CFE5-5E3A60C8F574}"/>
              </a:ext>
            </a:extLst>
          </p:cNvPr>
          <p:cNvSpPr/>
          <p:nvPr/>
        </p:nvSpPr>
        <p:spPr>
          <a:xfrm>
            <a:off x="4145579" y="4245099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" name="Oval 308">
            <a:extLst>
              <a:ext uri="{FF2B5EF4-FFF2-40B4-BE49-F238E27FC236}">
                <a16:creationId xmlns:a16="http://schemas.microsoft.com/office/drawing/2014/main" id="{44179C47-533B-E1E2-1077-765A32238268}"/>
              </a:ext>
            </a:extLst>
          </p:cNvPr>
          <p:cNvSpPr/>
          <p:nvPr/>
        </p:nvSpPr>
        <p:spPr>
          <a:xfrm>
            <a:off x="4520136" y="4245099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0" name="Oval 309">
            <a:extLst>
              <a:ext uri="{FF2B5EF4-FFF2-40B4-BE49-F238E27FC236}">
                <a16:creationId xmlns:a16="http://schemas.microsoft.com/office/drawing/2014/main" id="{82582DBA-D2D1-AB6B-7B03-EB290C376A57}"/>
              </a:ext>
            </a:extLst>
          </p:cNvPr>
          <p:cNvSpPr/>
          <p:nvPr/>
        </p:nvSpPr>
        <p:spPr>
          <a:xfrm>
            <a:off x="4894693" y="4245099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1" name="Oval 310">
            <a:extLst>
              <a:ext uri="{FF2B5EF4-FFF2-40B4-BE49-F238E27FC236}">
                <a16:creationId xmlns:a16="http://schemas.microsoft.com/office/drawing/2014/main" id="{6F1DF187-946E-C0B9-9E78-9DD760D49D16}"/>
              </a:ext>
            </a:extLst>
          </p:cNvPr>
          <p:cNvSpPr/>
          <p:nvPr/>
        </p:nvSpPr>
        <p:spPr>
          <a:xfrm>
            <a:off x="5269250" y="4245099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2" name="Oval 311">
            <a:extLst>
              <a:ext uri="{FF2B5EF4-FFF2-40B4-BE49-F238E27FC236}">
                <a16:creationId xmlns:a16="http://schemas.microsoft.com/office/drawing/2014/main" id="{44BE2EB7-B911-45D6-EF54-74595B042FBE}"/>
              </a:ext>
            </a:extLst>
          </p:cNvPr>
          <p:cNvSpPr/>
          <p:nvPr/>
        </p:nvSpPr>
        <p:spPr>
          <a:xfrm>
            <a:off x="5643807" y="4245099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3" name="Oval 312">
            <a:extLst>
              <a:ext uri="{FF2B5EF4-FFF2-40B4-BE49-F238E27FC236}">
                <a16:creationId xmlns:a16="http://schemas.microsoft.com/office/drawing/2014/main" id="{6D1801AA-4C73-7956-8954-985F86D86C25}"/>
              </a:ext>
            </a:extLst>
          </p:cNvPr>
          <p:cNvSpPr/>
          <p:nvPr/>
        </p:nvSpPr>
        <p:spPr>
          <a:xfrm>
            <a:off x="6018364" y="4245099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4" name="Oval 313">
            <a:extLst>
              <a:ext uri="{FF2B5EF4-FFF2-40B4-BE49-F238E27FC236}">
                <a16:creationId xmlns:a16="http://schemas.microsoft.com/office/drawing/2014/main" id="{969B56BC-F66A-1191-6E8E-A0A0BDFB4138}"/>
              </a:ext>
            </a:extLst>
          </p:cNvPr>
          <p:cNvSpPr/>
          <p:nvPr/>
        </p:nvSpPr>
        <p:spPr>
          <a:xfrm>
            <a:off x="6392921" y="4245099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5" name="Oval 314">
            <a:extLst>
              <a:ext uri="{FF2B5EF4-FFF2-40B4-BE49-F238E27FC236}">
                <a16:creationId xmlns:a16="http://schemas.microsoft.com/office/drawing/2014/main" id="{5A9334F1-03A2-DAEE-8580-11C37F28710E}"/>
              </a:ext>
            </a:extLst>
          </p:cNvPr>
          <p:cNvSpPr/>
          <p:nvPr/>
        </p:nvSpPr>
        <p:spPr>
          <a:xfrm>
            <a:off x="6767478" y="4245099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6" name="Oval 315">
            <a:extLst>
              <a:ext uri="{FF2B5EF4-FFF2-40B4-BE49-F238E27FC236}">
                <a16:creationId xmlns:a16="http://schemas.microsoft.com/office/drawing/2014/main" id="{A2855BA3-F429-EA73-ED46-E83E35376419}"/>
              </a:ext>
            </a:extLst>
          </p:cNvPr>
          <p:cNvSpPr/>
          <p:nvPr/>
        </p:nvSpPr>
        <p:spPr>
          <a:xfrm>
            <a:off x="7142035" y="4245099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7" name="Oval 316">
            <a:extLst>
              <a:ext uri="{FF2B5EF4-FFF2-40B4-BE49-F238E27FC236}">
                <a16:creationId xmlns:a16="http://schemas.microsoft.com/office/drawing/2014/main" id="{424ABB26-A2A1-7829-8166-885DF43CFB40}"/>
              </a:ext>
            </a:extLst>
          </p:cNvPr>
          <p:cNvSpPr/>
          <p:nvPr/>
        </p:nvSpPr>
        <p:spPr>
          <a:xfrm>
            <a:off x="7516592" y="4245099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8" name="Oval 317">
            <a:extLst>
              <a:ext uri="{FF2B5EF4-FFF2-40B4-BE49-F238E27FC236}">
                <a16:creationId xmlns:a16="http://schemas.microsoft.com/office/drawing/2014/main" id="{3014E20E-8D13-0FF3-69A9-137CB5E285E8}"/>
              </a:ext>
            </a:extLst>
          </p:cNvPr>
          <p:cNvSpPr/>
          <p:nvPr/>
        </p:nvSpPr>
        <p:spPr>
          <a:xfrm>
            <a:off x="7891149" y="4265561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9" name="Oval 318">
            <a:extLst>
              <a:ext uri="{FF2B5EF4-FFF2-40B4-BE49-F238E27FC236}">
                <a16:creationId xmlns:a16="http://schemas.microsoft.com/office/drawing/2014/main" id="{D318EADE-648C-50D1-E769-D5FFBEDEEE0F}"/>
              </a:ext>
            </a:extLst>
          </p:cNvPr>
          <p:cNvSpPr/>
          <p:nvPr/>
        </p:nvSpPr>
        <p:spPr>
          <a:xfrm>
            <a:off x="4145579" y="4547352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0" name="Oval 319">
            <a:extLst>
              <a:ext uri="{FF2B5EF4-FFF2-40B4-BE49-F238E27FC236}">
                <a16:creationId xmlns:a16="http://schemas.microsoft.com/office/drawing/2014/main" id="{2FD88DE5-C63C-801C-AF21-D3CAC9DB221C}"/>
              </a:ext>
            </a:extLst>
          </p:cNvPr>
          <p:cNvSpPr/>
          <p:nvPr/>
        </p:nvSpPr>
        <p:spPr>
          <a:xfrm>
            <a:off x="4520136" y="4547352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1" name="Oval 320">
            <a:extLst>
              <a:ext uri="{FF2B5EF4-FFF2-40B4-BE49-F238E27FC236}">
                <a16:creationId xmlns:a16="http://schemas.microsoft.com/office/drawing/2014/main" id="{B3949800-F4D0-89D5-A1BE-894289F9B3B1}"/>
              </a:ext>
            </a:extLst>
          </p:cNvPr>
          <p:cNvSpPr/>
          <p:nvPr/>
        </p:nvSpPr>
        <p:spPr>
          <a:xfrm>
            <a:off x="4894693" y="4547352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2" name="Oval 321">
            <a:extLst>
              <a:ext uri="{FF2B5EF4-FFF2-40B4-BE49-F238E27FC236}">
                <a16:creationId xmlns:a16="http://schemas.microsoft.com/office/drawing/2014/main" id="{98D5424C-12E4-EBBB-AF05-6D3B41D8B6F4}"/>
              </a:ext>
            </a:extLst>
          </p:cNvPr>
          <p:cNvSpPr/>
          <p:nvPr/>
        </p:nvSpPr>
        <p:spPr>
          <a:xfrm>
            <a:off x="5269250" y="4547352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3" name="Oval 322">
            <a:extLst>
              <a:ext uri="{FF2B5EF4-FFF2-40B4-BE49-F238E27FC236}">
                <a16:creationId xmlns:a16="http://schemas.microsoft.com/office/drawing/2014/main" id="{E1CA1470-F835-5783-73D6-DFCC98984305}"/>
              </a:ext>
            </a:extLst>
          </p:cNvPr>
          <p:cNvSpPr/>
          <p:nvPr/>
        </p:nvSpPr>
        <p:spPr>
          <a:xfrm>
            <a:off x="5643807" y="4547352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4" name="Oval 323">
            <a:extLst>
              <a:ext uri="{FF2B5EF4-FFF2-40B4-BE49-F238E27FC236}">
                <a16:creationId xmlns:a16="http://schemas.microsoft.com/office/drawing/2014/main" id="{165FC294-0300-9BED-061C-D39E2FBE2F8A}"/>
              </a:ext>
            </a:extLst>
          </p:cNvPr>
          <p:cNvSpPr/>
          <p:nvPr/>
        </p:nvSpPr>
        <p:spPr>
          <a:xfrm>
            <a:off x="6018364" y="4547352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5" name="Oval 324">
            <a:extLst>
              <a:ext uri="{FF2B5EF4-FFF2-40B4-BE49-F238E27FC236}">
                <a16:creationId xmlns:a16="http://schemas.microsoft.com/office/drawing/2014/main" id="{F4C19428-622A-8D34-565E-8FE051890A1E}"/>
              </a:ext>
            </a:extLst>
          </p:cNvPr>
          <p:cNvSpPr/>
          <p:nvPr/>
        </p:nvSpPr>
        <p:spPr>
          <a:xfrm>
            <a:off x="6392921" y="4547352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6" name="Oval 325">
            <a:extLst>
              <a:ext uri="{FF2B5EF4-FFF2-40B4-BE49-F238E27FC236}">
                <a16:creationId xmlns:a16="http://schemas.microsoft.com/office/drawing/2014/main" id="{407618D9-1371-E89A-ABF4-3BCA101A1E58}"/>
              </a:ext>
            </a:extLst>
          </p:cNvPr>
          <p:cNvSpPr/>
          <p:nvPr/>
        </p:nvSpPr>
        <p:spPr>
          <a:xfrm>
            <a:off x="6767478" y="4547352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7" name="Oval 326">
            <a:extLst>
              <a:ext uri="{FF2B5EF4-FFF2-40B4-BE49-F238E27FC236}">
                <a16:creationId xmlns:a16="http://schemas.microsoft.com/office/drawing/2014/main" id="{596E78F9-4DC6-0316-1DFC-F039479A3929}"/>
              </a:ext>
            </a:extLst>
          </p:cNvPr>
          <p:cNvSpPr/>
          <p:nvPr/>
        </p:nvSpPr>
        <p:spPr>
          <a:xfrm>
            <a:off x="7142035" y="4547352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8" name="Oval 327">
            <a:extLst>
              <a:ext uri="{FF2B5EF4-FFF2-40B4-BE49-F238E27FC236}">
                <a16:creationId xmlns:a16="http://schemas.microsoft.com/office/drawing/2014/main" id="{80CD733B-9F58-1D7D-D65B-28BA95F9FF4A}"/>
              </a:ext>
            </a:extLst>
          </p:cNvPr>
          <p:cNvSpPr/>
          <p:nvPr/>
        </p:nvSpPr>
        <p:spPr>
          <a:xfrm>
            <a:off x="7516592" y="4547352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9" name="Oval 328">
            <a:extLst>
              <a:ext uri="{FF2B5EF4-FFF2-40B4-BE49-F238E27FC236}">
                <a16:creationId xmlns:a16="http://schemas.microsoft.com/office/drawing/2014/main" id="{79512C09-F37B-4D49-6B8F-C1D9966127CA}"/>
              </a:ext>
            </a:extLst>
          </p:cNvPr>
          <p:cNvSpPr/>
          <p:nvPr/>
        </p:nvSpPr>
        <p:spPr>
          <a:xfrm>
            <a:off x="7891149" y="4567814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0" name="Oval 329">
            <a:extLst>
              <a:ext uri="{FF2B5EF4-FFF2-40B4-BE49-F238E27FC236}">
                <a16:creationId xmlns:a16="http://schemas.microsoft.com/office/drawing/2014/main" id="{ADA85CBD-D0AE-E189-5D0F-01E63A8A279F}"/>
              </a:ext>
            </a:extLst>
          </p:cNvPr>
          <p:cNvSpPr/>
          <p:nvPr/>
        </p:nvSpPr>
        <p:spPr>
          <a:xfrm>
            <a:off x="4145579" y="4835272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1" name="Oval 330">
            <a:extLst>
              <a:ext uri="{FF2B5EF4-FFF2-40B4-BE49-F238E27FC236}">
                <a16:creationId xmlns:a16="http://schemas.microsoft.com/office/drawing/2014/main" id="{DAD303A9-FDE1-8BB0-5B4F-A5902935E1FF}"/>
              </a:ext>
            </a:extLst>
          </p:cNvPr>
          <p:cNvSpPr/>
          <p:nvPr/>
        </p:nvSpPr>
        <p:spPr>
          <a:xfrm>
            <a:off x="4520136" y="4835272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2" name="Oval 331">
            <a:extLst>
              <a:ext uri="{FF2B5EF4-FFF2-40B4-BE49-F238E27FC236}">
                <a16:creationId xmlns:a16="http://schemas.microsoft.com/office/drawing/2014/main" id="{396AAF73-8C6F-C002-7D1D-4A4060C52B55}"/>
              </a:ext>
            </a:extLst>
          </p:cNvPr>
          <p:cNvSpPr/>
          <p:nvPr/>
        </p:nvSpPr>
        <p:spPr>
          <a:xfrm>
            <a:off x="4894693" y="4835272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3" name="Oval 332">
            <a:extLst>
              <a:ext uri="{FF2B5EF4-FFF2-40B4-BE49-F238E27FC236}">
                <a16:creationId xmlns:a16="http://schemas.microsoft.com/office/drawing/2014/main" id="{0DE7DA05-FBF0-CAAC-D9AB-FD3CBCDA940B}"/>
              </a:ext>
            </a:extLst>
          </p:cNvPr>
          <p:cNvSpPr/>
          <p:nvPr/>
        </p:nvSpPr>
        <p:spPr>
          <a:xfrm>
            <a:off x="5269250" y="4835272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4" name="Oval 333">
            <a:extLst>
              <a:ext uri="{FF2B5EF4-FFF2-40B4-BE49-F238E27FC236}">
                <a16:creationId xmlns:a16="http://schemas.microsoft.com/office/drawing/2014/main" id="{08E1F854-53FA-1711-F9B3-1528EBC063A3}"/>
              </a:ext>
            </a:extLst>
          </p:cNvPr>
          <p:cNvSpPr/>
          <p:nvPr/>
        </p:nvSpPr>
        <p:spPr>
          <a:xfrm>
            <a:off x="5643807" y="4835272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5" name="Oval 334">
            <a:extLst>
              <a:ext uri="{FF2B5EF4-FFF2-40B4-BE49-F238E27FC236}">
                <a16:creationId xmlns:a16="http://schemas.microsoft.com/office/drawing/2014/main" id="{690FDA92-8999-A12B-2D07-286548DA3500}"/>
              </a:ext>
            </a:extLst>
          </p:cNvPr>
          <p:cNvSpPr/>
          <p:nvPr/>
        </p:nvSpPr>
        <p:spPr>
          <a:xfrm>
            <a:off x="6018364" y="4835272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6" name="Oval 335">
            <a:extLst>
              <a:ext uri="{FF2B5EF4-FFF2-40B4-BE49-F238E27FC236}">
                <a16:creationId xmlns:a16="http://schemas.microsoft.com/office/drawing/2014/main" id="{A15A2732-FC2E-248B-2A09-9DA9037BAF81}"/>
              </a:ext>
            </a:extLst>
          </p:cNvPr>
          <p:cNvSpPr/>
          <p:nvPr/>
        </p:nvSpPr>
        <p:spPr>
          <a:xfrm>
            <a:off x="6392921" y="4835272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7" name="Oval 336">
            <a:extLst>
              <a:ext uri="{FF2B5EF4-FFF2-40B4-BE49-F238E27FC236}">
                <a16:creationId xmlns:a16="http://schemas.microsoft.com/office/drawing/2014/main" id="{8AD28BB6-E3AC-1754-3BCF-8618BB754286}"/>
              </a:ext>
            </a:extLst>
          </p:cNvPr>
          <p:cNvSpPr/>
          <p:nvPr/>
        </p:nvSpPr>
        <p:spPr>
          <a:xfrm>
            <a:off x="6767478" y="4835272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8" name="Oval 337">
            <a:extLst>
              <a:ext uri="{FF2B5EF4-FFF2-40B4-BE49-F238E27FC236}">
                <a16:creationId xmlns:a16="http://schemas.microsoft.com/office/drawing/2014/main" id="{1BE3AD6F-CC6A-30A4-32AD-406145389D56}"/>
              </a:ext>
            </a:extLst>
          </p:cNvPr>
          <p:cNvSpPr/>
          <p:nvPr/>
        </p:nvSpPr>
        <p:spPr>
          <a:xfrm>
            <a:off x="7142035" y="4835272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9" name="Oval 338">
            <a:extLst>
              <a:ext uri="{FF2B5EF4-FFF2-40B4-BE49-F238E27FC236}">
                <a16:creationId xmlns:a16="http://schemas.microsoft.com/office/drawing/2014/main" id="{AB2AAFEB-D9DE-6272-C74F-D124BA1990E1}"/>
              </a:ext>
            </a:extLst>
          </p:cNvPr>
          <p:cNvSpPr/>
          <p:nvPr/>
        </p:nvSpPr>
        <p:spPr>
          <a:xfrm>
            <a:off x="7516592" y="4835272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0" name="Oval 339">
            <a:extLst>
              <a:ext uri="{FF2B5EF4-FFF2-40B4-BE49-F238E27FC236}">
                <a16:creationId xmlns:a16="http://schemas.microsoft.com/office/drawing/2014/main" id="{5ACFF474-2AA4-E4BB-B674-1BF23528770F}"/>
              </a:ext>
            </a:extLst>
          </p:cNvPr>
          <p:cNvSpPr/>
          <p:nvPr/>
        </p:nvSpPr>
        <p:spPr>
          <a:xfrm>
            <a:off x="7891149" y="4855734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1" name="Star: 7 Points 340">
            <a:extLst>
              <a:ext uri="{FF2B5EF4-FFF2-40B4-BE49-F238E27FC236}">
                <a16:creationId xmlns:a16="http://schemas.microsoft.com/office/drawing/2014/main" id="{5100CBE2-63BC-2839-17E4-FDB8CA3676FF}"/>
              </a:ext>
            </a:extLst>
          </p:cNvPr>
          <p:cNvSpPr/>
          <p:nvPr/>
        </p:nvSpPr>
        <p:spPr>
          <a:xfrm>
            <a:off x="5914430" y="4113539"/>
            <a:ext cx="335203" cy="338555"/>
          </a:xfrm>
          <a:prstGeom prst="star7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E</a:t>
            </a:r>
          </a:p>
        </p:txBody>
      </p:sp>
      <p:sp>
        <p:nvSpPr>
          <p:cNvPr id="342" name="Star: 7 Points 341">
            <a:extLst>
              <a:ext uri="{FF2B5EF4-FFF2-40B4-BE49-F238E27FC236}">
                <a16:creationId xmlns:a16="http://schemas.microsoft.com/office/drawing/2014/main" id="{239EE88B-006E-CCC2-2C1E-7902C30D971F}"/>
              </a:ext>
            </a:extLst>
          </p:cNvPr>
          <p:cNvSpPr/>
          <p:nvPr/>
        </p:nvSpPr>
        <p:spPr>
          <a:xfrm>
            <a:off x="7040034" y="2441195"/>
            <a:ext cx="335203" cy="338555"/>
          </a:xfrm>
          <a:prstGeom prst="star7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E</a:t>
            </a:r>
          </a:p>
        </p:txBody>
      </p:sp>
      <p:sp>
        <p:nvSpPr>
          <p:cNvPr id="343" name="Star: 7 Points 342">
            <a:extLst>
              <a:ext uri="{FF2B5EF4-FFF2-40B4-BE49-F238E27FC236}">
                <a16:creationId xmlns:a16="http://schemas.microsoft.com/office/drawing/2014/main" id="{D97B4F3D-59AA-7936-D45A-ACA8D5E5480F}"/>
              </a:ext>
            </a:extLst>
          </p:cNvPr>
          <p:cNvSpPr/>
          <p:nvPr/>
        </p:nvSpPr>
        <p:spPr>
          <a:xfrm>
            <a:off x="4832046" y="2453329"/>
            <a:ext cx="335203" cy="338555"/>
          </a:xfrm>
          <a:prstGeom prst="star7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E</a:t>
            </a:r>
          </a:p>
        </p:txBody>
      </p:sp>
      <p:sp>
        <p:nvSpPr>
          <p:cNvPr id="344" name="Left Brace 343">
            <a:extLst>
              <a:ext uri="{FF2B5EF4-FFF2-40B4-BE49-F238E27FC236}">
                <a16:creationId xmlns:a16="http://schemas.microsoft.com/office/drawing/2014/main" id="{5FE3DA8A-97CC-C5D5-4CC6-C2C78D3F68B6}"/>
              </a:ext>
            </a:extLst>
          </p:cNvPr>
          <p:cNvSpPr/>
          <p:nvPr/>
        </p:nvSpPr>
        <p:spPr>
          <a:xfrm>
            <a:off x="3208874" y="1716266"/>
            <a:ext cx="998321" cy="326086"/>
          </a:xfrm>
          <a:prstGeom prst="leftBrac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5" name="TextBox 344">
            <a:extLst>
              <a:ext uri="{FF2B5EF4-FFF2-40B4-BE49-F238E27FC236}">
                <a16:creationId xmlns:a16="http://schemas.microsoft.com/office/drawing/2014/main" id="{4B8B1E29-4B7D-849A-7525-258045E73768}"/>
              </a:ext>
            </a:extLst>
          </p:cNvPr>
          <p:cNvSpPr txBox="1"/>
          <p:nvPr/>
        </p:nvSpPr>
        <p:spPr>
          <a:xfrm>
            <a:off x="1149254" y="1648526"/>
            <a:ext cx="25325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Detection Cost</a:t>
            </a:r>
          </a:p>
          <a:p>
            <a:pPr algn="ctr"/>
            <a:r>
              <a:rPr lang="en-US" dirty="0"/>
              <a:t>Energy Cost</a:t>
            </a:r>
          </a:p>
        </p:txBody>
      </p:sp>
    </p:spTree>
    <p:extLst>
      <p:ext uri="{BB962C8B-B14F-4D97-AF65-F5344CB8AC3E}">
        <p14:creationId xmlns:p14="http://schemas.microsoft.com/office/powerpoint/2010/main" val="29499397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D1D4D-C271-4219-97BB-FB6D9686BC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0855" y="193112"/>
            <a:ext cx="8229600" cy="1143000"/>
          </a:xfrm>
        </p:spPr>
        <p:txBody>
          <a:bodyPr/>
          <a:lstStyle/>
          <a:p>
            <a:r>
              <a:rPr lang="en-US" sz="3200" dirty="0">
                <a:solidFill>
                  <a:schemeClr val="bg1"/>
                </a:solidFill>
              </a:rPr>
              <a:t>Edge Weights</a:t>
            </a:r>
          </a:p>
        </p:txBody>
      </p:sp>
      <p:pic>
        <p:nvPicPr>
          <p:cNvPr id="5" name="Picture 4" descr="An aerial view of a landscape&#10;&#10;Description automatically generated">
            <a:extLst>
              <a:ext uri="{FF2B5EF4-FFF2-40B4-BE49-F238E27FC236}">
                <a16:creationId xmlns:a16="http://schemas.microsoft.com/office/drawing/2014/main" id="{587B9A15-4CDA-4A2D-11C3-B21927F5FB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5494" y="1646464"/>
            <a:ext cx="4164336" cy="4169580"/>
          </a:xfrm>
          <a:prstGeom prst="rect">
            <a:avLst/>
          </a:prstGeom>
        </p:spPr>
      </p:pic>
      <p:pic>
        <p:nvPicPr>
          <p:cNvPr id="6" name="Picture 5" descr="A shadow of a tree&#10;&#10;Description automatically generated">
            <a:extLst>
              <a:ext uri="{FF2B5EF4-FFF2-40B4-BE49-F238E27FC236}">
                <a16:creationId xmlns:a16="http://schemas.microsoft.com/office/drawing/2014/main" id="{358391D0-31E7-E0D6-F0B1-328859C949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4132" y="1519853"/>
            <a:ext cx="4164342" cy="4169580"/>
          </a:xfrm>
          <a:prstGeom prst="rect">
            <a:avLst/>
          </a:prstGeom>
        </p:spPr>
      </p:pic>
      <p:pic>
        <p:nvPicPr>
          <p:cNvPr id="9" name="Picture 8" descr="A satellite view of a landscape&#10;&#10;Description automatically generated">
            <a:extLst>
              <a:ext uri="{FF2B5EF4-FFF2-40B4-BE49-F238E27FC236}">
                <a16:creationId xmlns:a16="http://schemas.microsoft.com/office/drawing/2014/main" id="{ACD590E8-9B9B-89DF-0B68-32FC22EA3B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4640" y="1344211"/>
            <a:ext cx="4164311" cy="4169577"/>
          </a:xfrm>
          <a:prstGeom prst="rect">
            <a:avLst/>
          </a:prstGeom>
        </p:spPr>
      </p:pic>
      <p:sp>
        <p:nvSpPr>
          <p:cNvPr id="33" name="Oval 32">
            <a:extLst>
              <a:ext uri="{FF2B5EF4-FFF2-40B4-BE49-F238E27FC236}">
                <a16:creationId xmlns:a16="http://schemas.microsoft.com/office/drawing/2014/main" id="{E91B226B-F001-6ACE-8B3D-D91AE6D4B0A9}"/>
              </a:ext>
            </a:extLst>
          </p:cNvPr>
          <p:cNvSpPr/>
          <p:nvPr/>
        </p:nvSpPr>
        <p:spPr>
          <a:xfrm>
            <a:off x="4128325" y="1646464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7AF1A3A3-6E93-D8F0-7046-24603B972877}"/>
              </a:ext>
            </a:extLst>
          </p:cNvPr>
          <p:cNvSpPr/>
          <p:nvPr/>
        </p:nvSpPr>
        <p:spPr>
          <a:xfrm>
            <a:off x="4502882" y="1646464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A9E0C050-52E8-D217-66FC-55F5DE837B57}"/>
              </a:ext>
            </a:extLst>
          </p:cNvPr>
          <p:cNvSpPr/>
          <p:nvPr/>
        </p:nvSpPr>
        <p:spPr>
          <a:xfrm>
            <a:off x="4877439" y="1646464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BAD1ACBF-F97A-C060-C45B-15B3E39107F3}"/>
              </a:ext>
            </a:extLst>
          </p:cNvPr>
          <p:cNvSpPr/>
          <p:nvPr/>
        </p:nvSpPr>
        <p:spPr>
          <a:xfrm>
            <a:off x="5251996" y="1646464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C24B40E8-94F5-9E18-B84C-68503BE443E7}"/>
              </a:ext>
            </a:extLst>
          </p:cNvPr>
          <p:cNvSpPr/>
          <p:nvPr/>
        </p:nvSpPr>
        <p:spPr>
          <a:xfrm>
            <a:off x="5626553" y="1646464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34B19D78-FB21-86F6-920B-BEB81217D66C}"/>
              </a:ext>
            </a:extLst>
          </p:cNvPr>
          <p:cNvSpPr/>
          <p:nvPr/>
        </p:nvSpPr>
        <p:spPr>
          <a:xfrm>
            <a:off x="6001110" y="1646464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DAE2A382-FFFC-9215-A2F5-28A883AEFD1E}"/>
              </a:ext>
            </a:extLst>
          </p:cNvPr>
          <p:cNvSpPr/>
          <p:nvPr/>
        </p:nvSpPr>
        <p:spPr>
          <a:xfrm>
            <a:off x="6375667" y="1646464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CD57A036-499E-8D91-B03C-E7A927163773}"/>
              </a:ext>
            </a:extLst>
          </p:cNvPr>
          <p:cNvSpPr/>
          <p:nvPr/>
        </p:nvSpPr>
        <p:spPr>
          <a:xfrm>
            <a:off x="6750224" y="1646464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3275B525-498F-E991-7D2F-96362EE0E58A}"/>
              </a:ext>
            </a:extLst>
          </p:cNvPr>
          <p:cNvSpPr/>
          <p:nvPr/>
        </p:nvSpPr>
        <p:spPr>
          <a:xfrm>
            <a:off x="7124781" y="1646464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46FBE66C-BD31-1DB2-1185-D80F32902333}"/>
              </a:ext>
            </a:extLst>
          </p:cNvPr>
          <p:cNvSpPr/>
          <p:nvPr/>
        </p:nvSpPr>
        <p:spPr>
          <a:xfrm>
            <a:off x="7499338" y="1646464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173D457D-ED7E-BA43-4A4E-DB0AAD62152D}"/>
              </a:ext>
            </a:extLst>
          </p:cNvPr>
          <p:cNvSpPr/>
          <p:nvPr/>
        </p:nvSpPr>
        <p:spPr>
          <a:xfrm>
            <a:off x="7873895" y="1666926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A9422818-2D6C-9243-9BB0-5692E3E4D90C}"/>
              </a:ext>
            </a:extLst>
          </p:cNvPr>
          <p:cNvSpPr/>
          <p:nvPr/>
        </p:nvSpPr>
        <p:spPr>
          <a:xfrm>
            <a:off x="4128325" y="1934384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23436CDE-B866-CBE0-EA85-3F12EDA74E93}"/>
              </a:ext>
            </a:extLst>
          </p:cNvPr>
          <p:cNvSpPr/>
          <p:nvPr/>
        </p:nvSpPr>
        <p:spPr>
          <a:xfrm>
            <a:off x="4502882" y="1934384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42169980-6606-0E80-CCB6-64001AF54963}"/>
              </a:ext>
            </a:extLst>
          </p:cNvPr>
          <p:cNvSpPr/>
          <p:nvPr/>
        </p:nvSpPr>
        <p:spPr>
          <a:xfrm>
            <a:off x="4877439" y="1934384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FBE42142-7052-8B6A-1E3A-FE4D66A50702}"/>
              </a:ext>
            </a:extLst>
          </p:cNvPr>
          <p:cNvSpPr/>
          <p:nvPr/>
        </p:nvSpPr>
        <p:spPr>
          <a:xfrm>
            <a:off x="5251996" y="1934384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BCEEC3C7-FDC0-C5C3-557D-84C4E15C0346}"/>
              </a:ext>
            </a:extLst>
          </p:cNvPr>
          <p:cNvSpPr/>
          <p:nvPr/>
        </p:nvSpPr>
        <p:spPr>
          <a:xfrm>
            <a:off x="5626553" y="1934384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11960C2A-C9DB-9FD7-4920-6DD1CB0BC5D6}"/>
              </a:ext>
            </a:extLst>
          </p:cNvPr>
          <p:cNvSpPr/>
          <p:nvPr/>
        </p:nvSpPr>
        <p:spPr>
          <a:xfrm>
            <a:off x="6001110" y="1934384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900C8440-A438-D10D-57C5-96AF9B05E130}"/>
              </a:ext>
            </a:extLst>
          </p:cNvPr>
          <p:cNvSpPr/>
          <p:nvPr/>
        </p:nvSpPr>
        <p:spPr>
          <a:xfrm>
            <a:off x="6375667" y="1934384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E26DDD72-45CD-284D-F9A9-2CA558CCCCF8}"/>
              </a:ext>
            </a:extLst>
          </p:cNvPr>
          <p:cNvSpPr/>
          <p:nvPr/>
        </p:nvSpPr>
        <p:spPr>
          <a:xfrm>
            <a:off x="6750224" y="1934384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46AF2ECE-1C36-F3D9-29C9-3F416111AC4F}"/>
              </a:ext>
            </a:extLst>
          </p:cNvPr>
          <p:cNvSpPr/>
          <p:nvPr/>
        </p:nvSpPr>
        <p:spPr>
          <a:xfrm>
            <a:off x="7124781" y="1934384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67ADFF57-B4B8-86B2-ACD6-9143ABB9054A}"/>
              </a:ext>
            </a:extLst>
          </p:cNvPr>
          <p:cNvSpPr/>
          <p:nvPr/>
        </p:nvSpPr>
        <p:spPr>
          <a:xfrm>
            <a:off x="7499338" y="1934384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F47BEDAE-3268-58E9-449A-30C7B8867B3F}"/>
              </a:ext>
            </a:extLst>
          </p:cNvPr>
          <p:cNvSpPr/>
          <p:nvPr/>
        </p:nvSpPr>
        <p:spPr>
          <a:xfrm>
            <a:off x="7873895" y="1954846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B99DBC9D-A9B8-3A7A-FFED-3E9BE956F1D4}"/>
              </a:ext>
            </a:extLst>
          </p:cNvPr>
          <p:cNvSpPr/>
          <p:nvPr/>
        </p:nvSpPr>
        <p:spPr>
          <a:xfrm>
            <a:off x="4128325" y="2236637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24BCF7E6-8A8D-FD1C-EEC0-54D1F53D0B39}"/>
              </a:ext>
            </a:extLst>
          </p:cNvPr>
          <p:cNvSpPr/>
          <p:nvPr/>
        </p:nvSpPr>
        <p:spPr>
          <a:xfrm>
            <a:off x="4502882" y="2236637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C1EC7F95-42FF-C26D-3E74-CF0E34C12A90}"/>
              </a:ext>
            </a:extLst>
          </p:cNvPr>
          <p:cNvSpPr/>
          <p:nvPr/>
        </p:nvSpPr>
        <p:spPr>
          <a:xfrm>
            <a:off x="4877439" y="2236637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FF96C018-694D-E395-5E76-757CDEB2339C}"/>
              </a:ext>
            </a:extLst>
          </p:cNvPr>
          <p:cNvSpPr/>
          <p:nvPr/>
        </p:nvSpPr>
        <p:spPr>
          <a:xfrm>
            <a:off x="5251996" y="2236637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0428E509-B095-2365-1F97-F8516AFEA505}"/>
              </a:ext>
            </a:extLst>
          </p:cNvPr>
          <p:cNvSpPr/>
          <p:nvPr/>
        </p:nvSpPr>
        <p:spPr>
          <a:xfrm>
            <a:off x="5626553" y="2236637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464984A5-5B6D-69CD-F8CB-5F1F304340E4}"/>
              </a:ext>
            </a:extLst>
          </p:cNvPr>
          <p:cNvSpPr/>
          <p:nvPr/>
        </p:nvSpPr>
        <p:spPr>
          <a:xfrm>
            <a:off x="6001110" y="2236637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CB7A1F85-7C9D-A8DE-8394-4B785483B68B}"/>
              </a:ext>
            </a:extLst>
          </p:cNvPr>
          <p:cNvSpPr/>
          <p:nvPr/>
        </p:nvSpPr>
        <p:spPr>
          <a:xfrm>
            <a:off x="6375667" y="2236637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AFB8E81F-C7C0-2E31-BEAE-E0FBC49BCE85}"/>
              </a:ext>
            </a:extLst>
          </p:cNvPr>
          <p:cNvSpPr/>
          <p:nvPr/>
        </p:nvSpPr>
        <p:spPr>
          <a:xfrm>
            <a:off x="6750224" y="2236637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033953D9-15DB-9DF7-458C-4F9508563A17}"/>
              </a:ext>
            </a:extLst>
          </p:cNvPr>
          <p:cNvSpPr/>
          <p:nvPr/>
        </p:nvSpPr>
        <p:spPr>
          <a:xfrm>
            <a:off x="7124781" y="2236637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F7EA7F34-C030-7077-52FB-4D1BBD6A4D7D}"/>
              </a:ext>
            </a:extLst>
          </p:cNvPr>
          <p:cNvSpPr/>
          <p:nvPr/>
        </p:nvSpPr>
        <p:spPr>
          <a:xfrm>
            <a:off x="7499338" y="2236637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55E850DF-BAEA-DD50-DCC3-F7DEACFAEA6F}"/>
              </a:ext>
            </a:extLst>
          </p:cNvPr>
          <p:cNvSpPr/>
          <p:nvPr/>
        </p:nvSpPr>
        <p:spPr>
          <a:xfrm>
            <a:off x="7873895" y="2257099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DCB9BE05-94D9-2ADA-3952-6196661DD2C0}"/>
              </a:ext>
            </a:extLst>
          </p:cNvPr>
          <p:cNvSpPr/>
          <p:nvPr/>
        </p:nvSpPr>
        <p:spPr>
          <a:xfrm>
            <a:off x="4128325" y="2524557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13C79D58-5411-87DA-E889-71260869454E}"/>
              </a:ext>
            </a:extLst>
          </p:cNvPr>
          <p:cNvSpPr/>
          <p:nvPr/>
        </p:nvSpPr>
        <p:spPr>
          <a:xfrm>
            <a:off x="4502882" y="2524557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0014D8FA-1314-2B8B-0BD4-9DCF37699F77}"/>
              </a:ext>
            </a:extLst>
          </p:cNvPr>
          <p:cNvSpPr/>
          <p:nvPr/>
        </p:nvSpPr>
        <p:spPr>
          <a:xfrm>
            <a:off x="4877439" y="2524557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422E561E-103D-55FC-2627-6553C181407E}"/>
              </a:ext>
            </a:extLst>
          </p:cNvPr>
          <p:cNvSpPr/>
          <p:nvPr/>
        </p:nvSpPr>
        <p:spPr>
          <a:xfrm>
            <a:off x="5251996" y="2524557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AFD9E90D-F86C-DBC7-ECAD-7277B409EA1D}"/>
              </a:ext>
            </a:extLst>
          </p:cNvPr>
          <p:cNvSpPr/>
          <p:nvPr/>
        </p:nvSpPr>
        <p:spPr>
          <a:xfrm>
            <a:off x="5626553" y="2524557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CFBCC4B1-7DD5-FEB4-FB2F-3BD7E52DE9F2}"/>
              </a:ext>
            </a:extLst>
          </p:cNvPr>
          <p:cNvSpPr/>
          <p:nvPr/>
        </p:nvSpPr>
        <p:spPr>
          <a:xfrm>
            <a:off x="6001110" y="2524557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53D198AA-7C52-275F-DB72-0C5DCDCB16CB}"/>
              </a:ext>
            </a:extLst>
          </p:cNvPr>
          <p:cNvSpPr/>
          <p:nvPr/>
        </p:nvSpPr>
        <p:spPr>
          <a:xfrm>
            <a:off x="6375667" y="2524557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798FE273-648B-572A-67AC-9D9AAD6346EA}"/>
              </a:ext>
            </a:extLst>
          </p:cNvPr>
          <p:cNvSpPr/>
          <p:nvPr/>
        </p:nvSpPr>
        <p:spPr>
          <a:xfrm>
            <a:off x="6750224" y="2524557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BB93704C-46BD-6CB0-2566-9C7F4E6619CA}"/>
              </a:ext>
            </a:extLst>
          </p:cNvPr>
          <p:cNvSpPr/>
          <p:nvPr/>
        </p:nvSpPr>
        <p:spPr>
          <a:xfrm>
            <a:off x="7124781" y="2524557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Oval 138">
            <a:extLst>
              <a:ext uri="{FF2B5EF4-FFF2-40B4-BE49-F238E27FC236}">
                <a16:creationId xmlns:a16="http://schemas.microsoft.com/office/drawing/2014/main" id="{3F127DFA-DF69-CEF0-77FD-DD479F51FF89}"/>
              </a:ext>
            </a:extLst>
          </p:cNvPr>
          <p:cNvSpPr/>
          <p:nvPr/>
        </p:nvSpPr>
        <p:spPr>
          <a:xfrm>
            <a:off x="7499338" y="2524557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Oval 139">
            <a:extLst>
              <a:ext uri="{FF2B5EF4-FFF2-40B4-BE49-F238E27FC236}">
                <a16:creationId xmlns:a16="http://schemas.microsoft.com/office/drawing/2014/main" id="{ADB9D826-6C36-C18F-4354-EC22E4E026AB}"/>
              </a:ext>
            </a:extLst>
          </p:cNvPr>
          <p:cNvSpPr/>
          <p:nvPr/>
        </p:nvSpPr>
        <p:spPr>
          <a:xfrm>
            <a:off x="7873895" y="2545019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Oval 140">
            <a:extLst>
              <a:ext uri="{FF2B5EF4-FFF2-40B4-BE49-F238E27FC236}">
                <a16:creationId xmlns:a16="http://schemas.microsoft.com/office/drawing/2014/main" id="{0259A238-03E9-3C0B-03E8-C2ADDFE5BE9F}"/>
              </a:ext>
            </a:extLst>
          </p:cNvPr>
          <p:cNvSpPr/>
          <p:nvPr/>
        </p:nvSpPr>
        <p:spPr>
          <a:xfrm>
            <a:off x="4128324" y="2826810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90D52C37-3B57-65B1-DE21-D23C3B5D0537}"/>
              </a:ext>
            </a:extLst>
          </p:cNvPr>
          <p:cNvSpPr/>
          <p:nvPr/>
        </p:nvSpPr>
        <p:spPr>
          <a:xfrm>
            <a:off x="4502881" y="2826810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Oval 254">
            <a:extLst>
              <a:ext uri="{FF2B5EF4-FFF2-40B4-BE49-F238E27FC236}">
                <a16:creationId xmlns:a16="http://schemas.microsoft.com/office/drawing/2014/main" id="{C46B7E91-CC78-24AF-1C17-77A325A38947}"/>
              </a:ext>
            </a:extLst>
          </p:cNvPr>
          <p:cNvSpPr/>
          <p:nvPr/>
        </p:nvSpPr>
        <p:spPr>
          <a:xfrm>
            <a:off x="4877438" y="2826810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Oval 255">
            <a:extLst>
              <a:ext uri="{FF2B5EF4-FFF2-40B4-BE49-F238E27FC236}">
                <a16:creationId xmlns:a16="http://schemas.microsoft.com/office/drawing/2014/main" id="{93DDC54C-EED9-7342-D026-5A40590BFDD8}"/>
              </a:ext>
            </a:extLst>
          </p:cNvPr>
          <p:cNvSpPr/>
          <p:nvPr/>
        </p:nvSpPr>
        <p:spPr>
          <a:xfrm>
            <a:off x="5251995" y="2826810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Oval 256">
            <a:extLst>
              <a:ext uri="{FF2B5EF4-FFF2-40B4-BE49-F238E27FC236}">
                <a16:creationId xmlns:a16="http://schemas.microsoft.com/office/drawing/2014/main" id="{45481032-FE8F-787C-88F6-675EFEED677D}"/>
              </a:ext>
            </a:extLst>
          </p:cNvPr>
          <p:cNvSpPr/>
          <p:nvPr/>
        </p:nvSpPr>
        <p:spPr>
          <a:xfrm>
            <a:off x="5626552" y="2826810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" name="Oval 257">
            <a:extLst>
              <a:ext uri="{FF2B5EF4-FFF2-40B4-BE49-F238E27FC236}">
                <a16:creationId xmlns:a16="http://schemas.microsoft.com/office/drawing/2014/main" id="{485F4960-968E-F962-5DCE-DB82E4EF7394}"/>
              </a:ext>
            </a:extLst>
          </p:cNvPr>
          <p:cNvSpPr/>
          <p:nvPr/>
        </p:nvSpPr>
        <p:spPr>
          <a:xfrm>
            <a:off x="6001109" y="2826810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" name="Oval 258">
            <a:extLst>
              <a:ext uri="{FF2B5EF4-FFF2-40B4-BE49-F238E27FC236}">
                <a16:creationId xmlns:a16="http://schemas.microsoft.com/office/drawing/2014/main" id="{EFA836E8-46F5-9815-DDC9-39E6B88E6F90}"/>
              </a:ext>
            </a:extLst>
          </p:cNvPr>
          <p:cNvSpPr/>
          <p:nvPr/>
        </p:nvSpPr>
        <p:spPr>
          <a:xfrm>
            <a:off x="6375666" y="2826810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" name="Oval 259">
            <a:extLst>
              <a:ext uri="{FF2B5EF4-FFF2-40B4-BE49-F238E27FC236}">
                <a16:creationId xmlns:a16="http://schemas.microsoft.com/office/drawing/2014/main" id="{4EB42BCA-7AB1-643A-DDC7-87F2F9EFA15B}"/>
              </a:ext>
            </a:extLst>
          </p:cNvPr>
          <p:cNvSpPr/>
          <p:nvPr/>
        </p:nvSpPr>
        <p:spPr>
          <a:xfrm>
            <a:off x="6750223" y="2826810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Oval 260">
            <a:extLst>
              <a:ext uri="{FF2B5EF4-FFF2-40B4-BE49-F238E27FC236}">
                <a16:creationId xmlns:a16="http://schemas.microsoft.com/office/drawing/2014/main" id="{9CC9650F-DBEB-1183-FC8D-D1C1E40E9AF6}"/>
              </a:ext>
            </a:extLst>
          </p:cNvPr>
          <p:cNvSpPr/>
          <p:nvPr/>
        </p:nvSpPr>
        <p:spPr>
          <a:xfrm>
            <a:off x="7124780" y="2826810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2" name="Oval 261">
            <a:extLst>
              <a:ext uri="{FF2B5EF4-FFF2-40B4-BE49-F238E27FC236}">
                <a16:creationId xmlns:a16="http://schemas.microsoft.com/office/drawing/2014/main" id="{D57E5BA3-B18E-C6A5-55CE-B494491B8DFC}"/>
              </a:ext>
            </a:extLst>
          </p:cNvPr>
          <p:cNvSpPr/>
          <p:nvPr/>
        </p:nvSpPr>
        <p:spPr>
          <a:xfrm>
            <a:off x="7499337" y="2826810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" name="Oval 262">
            <a:extLst>
              <a:ext uri="{FF2B5EF4-FFF2-40B4-BE49-F238E27FC236}">
                <a16:creationId xmlns:a16="http://schemas.microsoft.com/office/drawing/2014/main" id="{F26B6EC5-8560-FB30-907B-E5D5D264F537}"/>
              </a:ext>
            </a:extLst>
          </p:cNvPr>
          <p:cNvSpPr/>
          <p:nvPr/>
        </p:nvSpPr>
        <p:spPr>
          <a:xfrm>
            <a:off x="7873894" y="2847272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Oval 263">
            <a:extLst>
              <a:ext uri="{FF2B5EF4-FFF2-40B4-BE49-F238E27FC236}">
                <a16:creationId xmlns:a16="http://schemas.microsoft.com/office/drawing/2014/main" id="{2F70CE92-B0BC-DB33-113C-292FE9A2B833}"/>
              </a:ext>
            </a:extLst>
          </p:cNvPr>
          <p:cNvSpPr/>
          <p:nvPr/>
        </p:nvSpPr>
        <p:spPr>
          <a:xfrm>
            <a:off x="4128324" y="3114730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5" name="Oval 264">
            <a:extLst>
              <a:ext uri="{FF2B5EF4-FFF2-40B4-BE49-F238E27FC236}">
                <a16:creationId xmlns:a16="http://schemas.microsoft.com/office/drawing/2014/main" id="{12963753-8D6D-8E6F-5D3C-5CD137ECBA4D}"/>
              </a:ext>
            </a:extLst>
          </p:cNvPr>
          <p:cNvSpPr/>
          <p:nvPr/>
        </p:nvSpPr>
        <p:spPr>
          <a:xfrm>
            <a:off x="4502881" y="3114730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" name="Oval 265">
            <a:extLst>
              <a:ext uri="{FF2B5EF4-FFF2-40B4-BE49-F238E27FC236}">
                <a16:creationId xmlns:a16="http://schemas.microsoft.com/office/drawing/2014/main" id="{A04EB014-0807-84DE-20F9-0C49E669160C}"/>
              </a:ext>
            </a:extLst>
          </p:cNvPr>
          <p:cNvSpPr/>
          <p:nvPr/>
        </p:nvSpPr>
        <p:spPr>
          <a:xfrm>
            <a:off x="4877438" y="3114730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7" name="Oval 266">
            <a:extLst>
              <a:ext uri="{FF2B5EF4-FFF2-40B4-BE49-F238E27FC236}">
                <a16:creationId xmlns:a16="http://schemas.microsoft.com/office/drawing/2014/main" id="{A2E7E3AB-90AC-1D1C-58D0-C8921156AB5E}"/>
              </a:ext>
            </a:extLst>
          </p:cNvPr>
          <p:cNvSpPr/>
          <p:nvPr/>
        </p:nvSpPr>
        <p:spPr>
          <a:xfrm>
            <a:off x="5251995" y="3114730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8" name="Oval 267">
            <a:extLst>
              <a:ext uri="{FF2B5EF4-FFF2-40B4-BE49-F238E27FC236}">
                <a16:creationId xmlns:a16="http://schemas.microsoft.com/office/drawing/2014/main" id="{D12F1F71-668F-ED90-F66F-133163860E8F}"/>
              </a:ext>
            </a:extLst>
          </p:cNvPr>
          <p:cNvSpPr/>
          <p:nvPr/>
        </p:nvSpPr>
        <p:spPr>
          <a:xfrm>
            <a:off x="5626552" y="3114730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" name="Oval 268">
            <a:extLst>
              <a:ext uri="{FF2B5EF4-FFF2-40B4-BE49-F238E27FC236}">
                <a16:creationId xmlns:a16="http://schemas.microsoft.com/office/drawing/2014/main" id="{D6ABC531-2400-769A-1BF7-7C3C26CC1733}"/>
              </a:ext>
            </a:extLst>
          </p:cNvPr>
          <p:cNvSpPr/>
          <p:nvPr/>
        </p:nvSpPr>
        <p:spPr>
          <a:xfrm>
            <a:off x="6001109" y="3114730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0" name="Oval 269">
            <a:extLst>
              <a:ext uri="{FF2B5EF4-FFF2-40B4-BE49-F238E27FC236}">
                <a16:creationId xmlns:a16="http://schemas.microsoft.com/office/drawing/2014/main" id="{708CD864-571D-4758-4F8A-C72E53E8E4FC}"/>
              </a:ext>
            </a:extLst>
          </p:cNvPr>
          <p:cNvSpPr/>
          <p:nvPr/>
        </p:nvSpPr>
        <p:spPr>
          <a:xfrm>
            <a:off x="6375666" y="3114730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1" name="Oval 270">
            <a:extLst>
              <a:ext uri="{FF2B5EF4-FFF2-40B4-BE49-F238E27FC236}">
                <a16:creationId xmlns:a16="http://schemas.microsoft.com/office/drawing/2014/main" id="{D2DA809D-84CF-5DF3-EDF6-90885A982C39}"/>
              </a:ext>
            </a:extLst>
          </p:cNvPr>
          <p:cNvSpPr/>
          <p:nvPr/>
        </p:nvSpPr>
        <p:spPr>
          <a:xfrm>
            <a:off x="6750223" y="3114730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2" name="Oval 271">
            <a:extLst>
              <a:ext uri="{FF2B5EF4-FFF2-40B4-BE49-F238E27FC236}">
                <a16:creationId xmlns:a16="http://schemas.microsoft.com/office/drawing/2014/main" id="{0CFAFDFD-6C56-9C6B-8A46-443A2F78E5FC}"/>
              </a:ext>
            </a:extLst>
          </p:cNvPr>
          <p:cNvSpPr/>
          <p:nvPr/>
        </p:nvSpPr>
        <p:spPr>
          <a:xfrm>
            <a:off x="7124780" y="3114730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3" name="Oval 272">
            <a:extLst>
              <a:ext uri="{FF2B5EF4-FFF2-40B4-BE49-F238E27FC236}">
                <a16:creationId xmlns:a16="http://schemas.microsoft.com/office/drawing/2014/main" id="{CBA21566-23A9-54E9-1011-C25FF7FDD59E}"/>
              </a:ext>
            </a:extLst>
          </p:cNvPr>
          <p:cNvSpPr/>
          <p:nvPr/>
        </p:nvSpPr>
        <p:spPr>
          <a:xfrm>
            <a:off x="7499337" y="3114730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4" name="Oval 273">
            <a:extLst>
              <a:ext uri="{FF2B5EF4-FFF2-40B4-BE49-F238E27FC236}">
                <a16:creationId xmlns:a16="http://schemas.microsoft.com/office/drawing/2014/main" id="{46C40C7D-BB47-8B12-C35B-1A89883C09EC}"/>
              </a:ext>
            </a:extLst>
          </p:cNvPr>
          <p:cNvSpPr/>
          <p:nvPr/>
        </p:nvSpPr>
        <p:spPr>
          <a:xfrm>
            <a:off x="7873894" y="3135192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5" name="Oval 274">
            <a:extLst>
              <a:ext uri="{FF2B5EF4-FFF2-40B4-BE49-F238E27FC236}">
                <a16:creationId xmlns:a16="http://schemas.microsoft.com/office/drawing/2014/main" id="{D442F541-AA89-CA09-C808-0F8F66AA6980}"/>
              </a:ext>
            </a:extLst>
          </p:cNvPr>
          <p:cNvSpPr/>
          <p:nvPr/>
        </p:nvSpPr>
        <p:spPr>
          <a:xfrm>
            <a:off x="4128324" y="3416983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6" name="Oval 275">
            <a:extLst>
              <a:ext uri="{FF2B5EF4-FFF2-40B4-BE49-F238E27FC236}">
                <a16:creationId xmlns:a16="http://schemas.microsoft.com/office/drawing/2014/main" id="{9CF369A9-CE31-E9E9-1904-C1F1958AD2A3}"/>
              </a:ext>
            </a:extLst>
          </p:cNvPr>
          <p:cNvSpPr/>
          <p:nvPr/>
        </p:nvSpPr>
        <p:spPr>
          <a:xfrm>
            <a:off x="4502881" y="3416983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7" name="Oval 276">
            <a:extLst>
              <a:ext uri="{FF2B5EF4-FFF2-40B4-BE49-F238E27FC236}">
                <a16:creationId xmlns:a16="http://schemas.microsoft.com/office/drawing/2014/main" id="{AB0FE06D-9DA2-2F55-FF77-CB8C28F3A01A}"/>
              </a:ext>
            </a:extLst>
          </p:cNvPr>
          <p:cNvSpPr/>
          <p:nvPr/>
        </p:nvSpPr>
        <p:spPr>
          <a:xfrm>
            <a:off x="4877438" y="3416983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8" name="Oval 277">
            <a:extLst>
              <a:ext uri="{FF2B5EF4-FFF2-40B4-BE49-F238E27FC236}">
                <a16:creationId xmlns:a16="http://schemas.microsoft.com/office/drawing/2014/main" id="{34FE5AC9-559B-D3F7-2251-48BA7191D685}"/>
              </a:ext>
            </a:extLst>
          </p:cNvPr>
          <p:cNvSpPr/>
          <p:nvPr/>
        </p:nvSpPr>
        <p:spPr>
          <a:xfrm>
            <a:off x="5251995" y="3416983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9" name="Oval 278">
            <a:extLst>
              <a:ext uri="{FF2B5EF4-FFF2-40B4-BE49-F238E27FC236}">
                <a16:creationId xmlns:a16="http://schemas.microsoft.com/office/drawing/2014/main" id="{83E2C931-4D21-DB5F-5366-96A530110A80}"/>
              </a:ext>
            </a:extLst>
          </p:cNvPr>
          <p:cNvSpPr/>
          <p:nvPr/>
        </p:nvSpPr>
        <p:spPr>
          <a:xfrm>
            <a:off x="5626552" y="3416983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0" name="Oval 279">
            <a:extLst>
              <a:ext uri="{FF2B5EF4-FFF2-40B4-BE49-F238E27FC236}">
                <a16:creationId xmlns:a16="http://schemas.microsoft.com/office/drawing/2014/main" id="{7341EFF2-385F-4094-DE58-DBBC446E381E}"/>
              </a:ext>
            </a:extLst>
          </p:cNvPr>
          <p:cNvSpPr/>
          <p:nvPr/>
        </p:nvSpPr>
        <p:spPr>
          <a:xfrm>
            <a:off x="6001109" y="3416983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1" name="Oval 280">
            <a:extLst>
              <a:ext uri="{FF2B5EF4-FFF2-40B4-BE49-F238E27FC236}">
                <a16:creationId xmlns:a16="http://schemas.microsoft.com/office/drawing/2014/main" id="{3622EF19-ED37-AAE4-7757-446E3BA7877B}"/>
              </a:ext>
            </a:extLst>
          </p:cNvPr>
          <p:cNvSpPr/>
          <p:nvPr/>
        </p:nvSpPr>
        <p:spPr>
          <a:xfrm>
            <a:off x="6375666" y="3416983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2" name="Oval 281">
            <a:extLst>
              <a:ext uri="{FF2B5EF4-FFF2-40B4-BE49-F238E27FC236}">
                <a16:creationId xmlns:a16="http://schemas.microsoft.com/office/drawing/2014/main" id="{AB23E1EF-E55A-A447-57BB-A54A76E89EF1}"/>
              </a:ext>
            </a:extLst>
          </p:cNvPr>
          <p:cNvSpPr/>
          <p:nvPr/>
        </p:nvSpPr>
        <p:spPr>
          <a:xfrm>
            <a:off x="6750223" y="3416983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3" name="Oval 282">
            <a:extLst>
              <a:ext uri="{FF2B5EF4-FFF2-40B4-BE49-F238E27FC236}">
                <a16:creationId xmlns:a16="http://schemas.microsoft.com/office/drawing/2014/main" id="{1E7B3B00-FB66-5CDF-8406-DCB9B19466C4}"/>
              </a:ext>
            </a:extLst>
          </p:cNvPr>
          <p:cNvSpPr/>
          <p:nvPr/>
        </p:nvSpPr>
        <p:spPr>
          <a:xfrm>
            <a:off x="7124780" y="3416983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4" name="Oval 283">
            <a:extLst>
              <a:ext uri="{FF2B5EF4-FFF2-40B4-BE49-F238E27FC236}">
                <a16:creationId xmlns:a16="http://schemas.microsoft.com/office/drawing/2014/main" id="{48A6920C-B85A-9B1F-1E5B-C5C97BFCCE8D}"/>
              </a:ext>
            </a:extLst>
          </p:cNvPr>
          <p:cNvSpPr/>
          <p:nvPr/>
        </p:nvSpPr>
        <p:spPr>
          <a:xfrm>
            <a:off x="7499337" y="3416983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5" name="Oval 284">
            <a:extLst>
              <a:ext uri="{FF2B5EF4-FFF2-40B4-BE49-F238E27FC236}">
                <a16:creationId xmlns:a16="http://schemas.microsoft.com/office/drawing/2014/main" id="{ACDBEE17-0034-E08F-E2B4-B3F98B9B0F4C}"/>
              </a:ext>
            </a:extLst>
          </p:cNvPr>
          <p:cNvSpPr/>
          <p:nvPr/>
        </p:nvSpPr>
        <p:spPr>
          <a:xfrm>
            <a:off x="7873894" y="3437445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6" name="Oval 285">
            <a:extLst>
              <a:ext uri="{FF2B5EF4-FFF2-40B4-BE49-F238E27FC236}">
                <a16:creationId xmlns:a16="http://schemas.microsoft.com/office/drawing/2014/main" id="{DB8A1FBC-F972-EAAB-78D7-C5C5F1D67C3F}"/>
              </a:ext>
            </a:extLst>
          </p:cNvPr>
          <p:cNvSpPr/>
          <p:nvPr/>
        </p:nvSpPr>
        <p:spPr>
          <a:xfrm>
            <a:off x="4128324" y="3704903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7" name="Oval 286">
            <a:extLst>
              <a:ext uri="{FF2B5EF4-FFF2-40B4-BE49-F238E27FC236}">
                <a16:creationId xmlns:a16="http://schemas.microsoft.com/office/drawing/2014/main" id="{0A843AF2-4254-B523-5C85-AA99B7F57300}"/>
              </a:ext>
            </a:extLst>
          </p:cNvPr>
          <p:cNvSpPr/>
          <p:nvPr/>
        </p:nvSpPr>
        <p:spPr>
          <a:xfrm>
            <a:off x="4502881" y="3704903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8" name="Oval 287">
            <a:extLst>
              <a:ext uri="{FF2B5EF4-FFF2-40B4-BE49-F238E27FC236}">
                <a16:creationId xmlns:a16="http://schemas.microsoft.com/office/drawing/2014/main" id="{443DE73D-671B-32BD-0FA9-F1B78781E93F}"/>
              </a:ext>
            </a:extLst>
          </p:cNvPr>
          <p:cNvSpPr/>
          <p:nvPr/>
        </p:nvSpPr>
        <p:spPr>
          <a:xfrm>
            <a:off x="4877438" y="3704903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9" name="Oval 288">
            <a:extLst>
              <a:ext uri="{FF2B5EF4-FFF2-40B4-BE49-F238E27FC236}">
                <a16:creationId xmlns:a16="http://schemas.microsoft.com/office/drawing/2014/main" id="{90BE9DF8-7E72-0ED0-C6C7-6A209B40CDCC}"/>
              </a:ext>
            </a:extLst>
          </p:cNvPr>
          <p:cNvSpPr/>
          <p:nvPr/>
        </p:nvSpPr>
        <p:spPr>
          <a:xfrm>
            <a:off x="5251995" y="3704903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0" name="Oval 289">
            <a:extLst>
              <a:ext uri="{FF2B5EF4-FFF2-40B4-BE49-F238E27FC236}">
                <a16:creationId xmlns:a16="http://schemas.microsoft.com/office/drawing/2014/main" id="{10CCFDF3-A3E3-92A9-CCE1-DB7021258EE3}"/>
              </a:ext>
            </a:extLst>
          </p:cNvPr>
          <p:cNvSpPr/>
          <p:nvPr/>
        </p:nvSpPr>
        <p:spPr>
          <a:xfrm>
            <a:off x="5626552" y="3704903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1" name="Oval 290">
            <a:extLst>
              <a:ext uri="{FF2B5EF4-FFF2-40B4-BE49-F238E27FC236}">
                <a16:creationId xmlns:a16="http://schemas.microsoft.com/office/drawing/2014/main" id="{598713D8-F407-CB3B-6C81-70F23843D471}"/>
              </a:ext>
            </a:extLst>
          </p:cNvPr>
          <p:cNvSpPr/>
          <p:nvPr/>
        </p:nvSpPr>
        <p:spPr>
          <a:xfrm>
            <a:off x="6001109" y="3704903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2" name="Oval 291">
            <a:extLst>
              <a:ext uri="{FF2B5EF4-FFF2-40B4-BE49-F238E27FC236}">
                <a16:creationId xmlns:a16="http://schemas.microsoft.com/office/drawing/2014/main" id="{2BA36DAD-C8F0-763E-2948-0C6388132702}"/>
              </a:ext>
            </a:extLst>
          </p:cNvPr>
          <p:cNvSpPr/>
          <p:nvPr/>
        </p:nvSpPr>
        <p:spPr>
          <a:xfrm>
            <a:off x="6375666" y="3704903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3" name="Oval 292">
            <a:extLst>
              <a:ext uri="{FF2B5EF4-FFF2-40B4-BE49-F238E27FC236}">
                <a16:creationId xmlns:a16="http://schemas.microsoft.com/office/drawing/2014/main" id="{BEC0C80F-10D3-7284-CBBC-8BA85D5C8C6D}"/>
              </a:ext>
            </a:extLst>
          </p:cNvPr>
          <p:cNvSpPr/>
          <p:nvPr/>
        </p:nvSpPr>
        <p:spPr>
          <a:xfrm>
            <a:off x="6750223" y="3704903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4" name="Oval 293">
            <a:extLst>
              <a:ext uri="{FF2B5EF4-FFF2-40B4-BE49-F238E27FC236}">
                <a16:creationId xmlns:a16="http://schemas.microsoft.com/office/drawing/2014/main" id="{6A6D5070-394D-87AA-F44F-153C879E1B5D}"/>
              </a:ext>
            </a:extLst>
          </p:cNvPr>
          <p:cNvSpPr/>
          <p:nvPr/>
        </p:nvSpPr>
        <p:spPr>
          <a:xfrm>
            <a:off x="7124780" y="3704903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5" name="Oval 294">
            <a:extLst>
              <a:ext uri="{FF2B5EF4-FFF2-40B4-BE49-F238E27FC236}">
                <a16:creationId xmlns:a16="http://schemas.microsoft.com/office/drawing/2014/main" id="{F6FC9E6A-124F-0098-A68C-EC62D81F6758}"/>
              </a:ext>
            </a:extLst>
          </p:cNvPr>
          <p:cNvSpPr/>
          <p:nvPr/>
        </p:nvSpPr>
        <p:spPr>
          <a:xfrm>
            <a:off x="7499337" y="3704903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6" name="Oval 295">
            <a:extLst>
              <a:ext uri="{FF2B5EF4-FFF2-40B4-BE49-F238E27FC236}">
                <a16:creationId xmlns:a16="http://schemas.microsoft.com/office/drawing/2014/main" id="{49C8EF87-6C41-F30D-42D2-31F3DCE74D2F}"/>
              </a:ext>
            </a:extLst>
          </p:cNvPr>
          <p:cNvSpPr/>
          <p:nvPr/>
        </p:nvSpPr>
        <p:spPr>
          <a:xfrm>
            <a:off x="7873894" y="3725365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7" name="Oval 296">
            <a:extLst>
              <a:ext uri="{FF2B5EF4-FFF2-40B4-BE49-F238E27FC236}">
                <a16:creationId xmlns:a16="http://schemas.microsoft.com/office/drawing/2014/main" id="{C50C2875-7F38-27CF-3027-2E125568A0B5}"/>
              </a:ext>
            </a:extLst>
          </p:cNvPr>
          <p:cNvSpPr/>
          <p:nvPr/>
        </p:nvSpPr>
        <p:spPr>
          <a:xfrm>
            <a:off x="4128324" y="3965278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8" name="Oval 297">
            <a:extLst>
              <a:ext uri="{FF2B5EF4-FFF2-40B4-BE49-F238E27FC236}">
                <a16:creationId xmlns:a16="http://schemas.microsoft.com/office/drawing/2014/main" id="{D8CC6CF4-54B7-20B0-C394-7777BE9F8D29}"/>
              </a:ext>
            </a:extLst>
          </p:cNvPr>
          <p:cNvSpPr/>
          <p:nvPr/>
        </p:nvSpPr>
        <p:spPr>
          <a:xfrm>
            <a:off x="4502881" y="3965278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9" name="Oval 298">
            <a:extLst>
              <a:ext uri="{FF2B5EF4-FFF2-40B4-BE49-F238E27FC236}">
                <a16:creationId xmlns:a16="http://schemas.microsoft.com/office/drawing/2014/main" id="{C1095121-523A-1E8F-0836-E0413FCECADF}"/>
              </a:ext>
            </a:extLst>
          </p:cNvPr>
          <p:cNvSpPr/>
          <p:nvPr/>
        </p:nvSpPr>
        <p:spPr>
          <a:xfrm>
            <a:off x="4877438" y="3965278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0" name="Oval 299">
            <a:extLst>
              <a:ext uri="{FF2B5EF4-FFF2-40B4-BE49-F238E27FC236}">
                <a16:creationId xmlns:a16="http://schemas.microsoft.com/office/drawing/2014/main" id="{E4D70096-7DFE-34F3-28BE-E1BEB21A49D5}"/>
              </a:ext>
            </a:extLst>
          </p:cNvPr>
          <p:cNvSpPr/>
          <p:nvPr/>
        </p:nvSpPr>
        <p:spPr>
          <a:xfrm>
            <a:off x="5251995" y="3965278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1" name="Oval 300">
            <a:extLst>
              <a:ext uri="{FF2B5EF4-FFF2-40B4-BE49-F238E27FC236}">
                <a16:creationId xmlns:a16="http://schemas.microsoft.com/office/drawing/2014/main" id="{DB2739B9-FA8A-D2DF-4D58-AD56C1832DFC}"/>
              </a:ext>
            </a:extLst>
          </p:cNvPr>
          <p:cNvSpPr/>
          <p:nvPr/>
        </p:nvSpPr>
        <p:spPr>
          <a:xfrm>
            <a:off x="5626552" y="3965278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2" name="Oval 301">
            <a:extLst>
              <a:ext uri="{FF2B5EF4-FFF2-40B4-BE49-F238E27FC236}">
                <a16:creationId xmlns:a16="http://schemas.microsoft.com/office/drawing/2014/main" id="{B65B7DFB-6E71-6FE5-5FE8-2CFC2B3EF54E}"/>
              </a:ext>
            </a:extLst>
          </p:cNvPr>
          <p:cNvSpPr/>
          <p:nvPr/>
        </p:nvSpPr>
        <p:spPr>
          <a:xfrm>
            <a:off x="6001109" y="3965278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3" name="Oval 302">
            <a:extLst>
              <a:ext uri="{FF2B5EF4-FFF2-40B4-BE49-F238E27FC236}">
                <a16:creationId xmlns:a16="http://schemas.microsoft.com/office/drawing/2014/main" id="{9D0C3F02-3648-D49B-02E4-245A8B98C0F5}"/>
              </a:ext>
            </a:extLst>
          </p:cNvPr>
          <p:cNvSpPr/>
          <p:nvPr/>
        </p:nvSpPr>
        <p:spPr>
          <a:xfrm>
            <a:off x="6375666" y="3965278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4" name="Oval 303">
            <a:extLst>
              <a:ext uri="{FF2B5EF4-FFF2-40B4-BE49-F238E27FC236}">
                <a16:creationId xmlns:a16="http://schemas.microsoft.com/office/drawing/2014/main" id="{5E6A34B1-49DF-032D-E1C8-76D9B456B46E}"/>
              </a:ext>
            </a:extLst>
          </p:cNvPr>
          <p:cNvSpPr/>
          <p:nvPr/>
        </p:nvSpPr>
        <p:spPr>
          <a:xfrm>
            <a:off x="6750223" y="3965278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5" name="Oval 304">
            <a:extLst>
              <a:ext uri="{FF2B5EF4-FFF2-40B4-BE49-F238E27FC236}">
                <a16:creationId xmlns:a16="http://schemas.microsoft.com/office/drawing/2014/main" id="{25A4AF63-FE2F-CE8D-6915-747D9B4E9E2D}"/>
              </a:ext>
            </a:extLst>
          </p:cNvPr>
          <p:cNvSpPr/>
          <p:nvPr/>
        </p:nvSpPr>
        <p:spPr>
          <a:xfrm>
            <a:off x="7124780" y="3965278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6" name="Oval 305">
            <a:extLst>
              <a:ext uri="{FF2B5EF4-FFF2-40B4-BE49-F238E27FC236}">
                <a16:creationId xmlns:a16="http://schemas.microsoft.com/office/drawing/2014/main" id="{BA4359AD-6D55-9E2F-88EF-59E286B415FD}"/>
              </a:ext>
            </a:extLst>
          </p:cNvPr>
          <p:cNvSpPr/>
          <p:nvPr/>
        </p:nvSpPr>
        <p:spPr>
          <a:xfrm>
            <a:off x="7499337" y="3965278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7" name="Oval 306">
            <a:extLst>
              <a:ext uri="{FF2B5EF4-FFF2-40B4-BE49-F238E27FC236}">
                <a16:creationId xmlns:a16="http://schemas.microsoft.com/office/drawing/2014/main" id="{3E409CB4-2B2E-9E21-68B8-748A9E767451}"/>
              </a:ext>
            </a:extLst>
          </p:cNvPr>
          <p:cNvSpPr/>
          <p:nvPr/>
        </p:nvSpPr>
        <p:spPr>
          <a:xfrm>
            <a:off x="7873894" y="3985740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" name="Oval 307">
            <a:extLst>
              <a:ext uri="{FF2B5EF4-FFF2-40B4-BE49-F238E27FC236}">
                <a16:creationId xmlns:a16="http://schemas.microsoft.com/office/drawing/2014/main" id="{3B607FA5-E9C5-F873-CFE5-5E3A60C8F574}"/>
              </a:ext>
            </a:extLst>
          </p:cNvPr>
          <p:cNvSpPr/>
          <p:nvPr/>
        </p:nvSpPr>
        <p:spPr>
          <a:xfrm>
            <a:off x="4128324" y="4253198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" name="Oval 308">
            <a:extLst>
              <a:ext uri="{FF2B5EF4-FFF2-40B4-BE49-F238E27FC236}">
                <a16:creationId xmlns:a16="http://schemas.microsoft.com/office/drawing/2014/main" id="{44179C47-533B-E1E2-1077-765A32238268}"/>
              </a:ext>
            </a:extLst>
          </p:cNvPr>
          <p:cNvSpPr/>
          <p:nvPr/>
        </p:nvSpPr>
        <p:spPr>
          <a:xfrm>
            <a:off x="4502881" y="4253198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0" name="Oval 309">
            <a:extLst>
              <a:ext uri="{FF2B5EF4-FFF2-40B4-BE49-F238E27FC236}">
                <a16:creationId xmlns:a16="http://schemas.microsoft.com/office/drawing/2014/main" id="{82582DBA-D2D1-AB6B-7B03-EB290C376A57}"/>
              </a:ext>
            </a:extLst>
          </p:cNvPr>
          <p:cNvSpPr/>
          <p:nvPr/>
        </p:nvSpPr>
        <p:spPr>
          <a:xfrm>
            <a:off x="4877438" y="4253198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1" name="Oval 310">
            <a:extLst>
              <a:ext uri="{FF2B5EF4-FFF2-40B4-BE49-F238E27FC236}">
                <a16:creationId xmlns:a16="http://schemas.microsoft.com/office/drawing/2014/main" id="{6F1DF187-946E-C0B9-9E78-9DD760D49D16}"/>
              </a:ext>
            </a:extLst>
          </p:cNvPr>
          <p:cNvSpPr/>
          <p:nvPr/>
        </p:nvSpPr>
        <p:spPr>
          <a:xfrm>
            <a:off x="5251995" y="4253198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2" name="Oval 311">
            <a:extLst>
              <a:ext uri="{FF2B5EF4-FFF2-40B4-BE49-F238E27FC236}">
                <a16:creationId xmlns:a16="http://schemas.microsoft.com/office/drawing/2014/main" id="{44BE2EB7-B911-45D6-EF54-74595B042FBE}"/>
              </a:ext>
            </a:extLst>
          </p:cNvPr>
          <p:cNvSpPr/>
          <p:nvPr/>
        </p:nvSpPr>
        <p:spPr>
          <a:xfrm>
            <a:off x="5626552" y="4253198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3" name="Oval 312">
            <a:extLst>
              <a:ext uri="{FF2B5EF4-FFF2-40B4-BE49-F238E27FC236}">
                <a16:creationId xmlns:a16="http://schemas.microsoft.com/office/drawing/2014/main" id="{6D1801AA-4C73-7956-8954-985F86D86C25}"/>
              </a:ext>
            </a:extLst>
          </p:cNvPr>
          <p:cNvSpPr/>
          <p:nvPr/>
        </p:nvSpPr>
        <p:spPr>
          <a:xfrm>
            <a:off x="6001109" y="4253198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4" name="Oval 313">
            <a:extLst>
              <a:ext uri="{FF2B5EF4-FFF2-40B4-BE49-F238E27FC236}">
                <a16:creationId xmlns:a16="http://schemas.microsoft.com/office/drawing/2014/main" id="{969B56BC-F66A-1191-6E8E-A0A0BDFB4138}"/>
              </a:ext>
            </a:extLst>
          </p:cNvPr>
          <p:cNvSpPr/>
          <p:nvPr/>
        </p:nvSpPr>
        <p:spPr>
          <a:xfrm>
            <a:off x="6375666" y="4253198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5" name="Oval 314">
            <a:extLst>
              <a:ext uri="{FF2B5EF4-FFF2-40B4-BE49-F238E27FC236}">
                <a16:creationId xmlns:a16="http://schemas.microsoft.com/office/drawing/2014/main" id="{5A9334F1-03A2-DAEE-8580-11C37F28710E}"/>
              </a:ext>
            </a:extLst>
          </p:cNvPr>
          <p:cNvSpPr/>
          <p:nvPr/>
        </p:nvSpPr>
        <p:spPr>
          <a:xfrm>
            <a:off x="6750223" y="4253198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6" name="Oval 315">
            <a:extLst>
              <a:ext uri="{FF2B5EF4-FFF2-40B4-BE49-F238E27FC236}">
                <a16:creationId xmlns:a16="http://schemas.microsoft.com/office/drawing/2014/main" id="{A2855BA3-F429-EA73-ED46-E83E35376419}"/>
              </a:ext>
            </a:extLst>
          </p:cNvPr>
          <p:cNvSpPr/>
          <p:nvPr/>
        </p:nvSpPr>
        <p:spPr>
          <a:xfrm>
            <a:off x="7124780" y="4253198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7" name="Oval 316">
            <a:extLst>
              <a:ext uri="{FF2B5EF4-FFF2-40B4-BE49-F238E27FC236}">
                <a16:creationId xmlns:a16="http://schemas.microsoft.com/office/drawing/2014/main" id="{424ABB26-A2A1-7829-8166-885DF43CFB40}"/>
              </a:ext>
            </a:extLst>
          </p:cNvPr>
          <p:cNvSpPr/>
          <p:nvPr/>
        </p:nvSpPr>
        <p:spPr>
          <a:xfrm>
            <a:off x="7499337" y="4253198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8" name="Oval 317">
            <a:extLst>
              <a:ext uri="{FF2B5EF4-FFF2-40B4-BE49-F238E27FC236}">
                <a16:creationId xmlns:a16="http://schemas.microsoft.com/office/drawing/2014/main" id="{3014E20E-8D13-0FF3-69A9-137CB5E285E8}"/>
              </a:ext>
            </a:extLst>
          </p:cNvPr>
          <p:cNvSpPr/>
          <p:nvPr/>
        </p:nvSpPr>
        <p:spPr>
          <a:xfrm>
            <a:off x="7873894" y="4273660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9" name="Oval 318">
            <a:extLst>
              <a:ext uri="{FF2B5EF4-FFF2-40B4-BE49-F238E27FC236}">
                <a16:creationId xmlns:a16="http://schemas.microsoft.com/office/drawing/2014/main" id="{D318EADE-648C-50D1-E769-D5FFBEDEEE0F}"/>
              </a:ext>
            </a:extLst>
          </p:cNvPr>
          <p:cNvSpPr/>
          <p:nvPr/>
        </p:nvSpPr>
        <p:spPr>
          <a:xfrm>
            <a:off x="4128324" y="4555451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0" name="Oval 319">
            <a:extLst>
              <a:ext uri="{FF2B5EF4-FFF2-40B4-BE49-F238E27FC236}">
                <a16:creationId xmlns:a16="http://schemas.microsoft.com/office/drawing/2014/main" id="{2FD88DE5-C63C-801C-AF21-D3CAC9DB221C}"/>
              </a:ext>
            </a:extLst>
          </p:cNvPr>
          <p:cNvSpPr/>
          <p:nvPr/>
        </p:nvSpPr>
        <p:spPr>
          <a:xfrm>
            <a:off x="4502881" y="4555451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1" name="Oval 320">
            <a:extLst>
              <a:ext uri="{FF2B5EF4-FFF2-40B4-BE49-F238E27FC236}">
                <a16:creationId xmlns:a16="http://schemas.microsoft.com/office/drawing/2014/main" id="{B3949800-F4D0-89D5-A1BE-894289F9B3B1}"/>
              </a:ext>
            </a:extLst>
          </p:cNvPr>
          <p:cNvSpPr/>
          <p:nvPr/>
        </p:nvSpPr>
        <p:spPr>
          <a:xfrm>
            <a:off x="4877438" y="4555451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2" name="Oval 321">
            <a:extLst>
              <a:ext uri="{FF2B5EF4-FFF2-40B4-BE49-F238E27FC236}">
                <a16:creationId xmlns:a16="http://schemas.microsoft.com/office/drawing/2014/main" id="{98D5424C-12E4-EBBB-AF05-6D3B41D8B6F4}"/>
              </a:ext>
            </a:extLst>
          </p:cNvPr>
          <p:cNvSpPr/>
          <p:nvPr/>
        </p:nvSpPr>
        <p:spPr>
          <a:xfrm>
            <a:off x="5251995" y="4555451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3" name="Oval 322">
            <a:extLst>
              <a:ext uri="{FF2B5EF4-FFF2-40B4-BE49-F238E27FC236}">
                <a16:creationId xmlns:a16="http://schemas.microsoft.com/office/drawing/2014/main" id="{E1CA1470-F835-5783-73D6-DFCC98984305}"/>
              </a:ext>
            </a:extLst>
          </p:cNvPr>
          <p:cNvSpPr/>
          <p:nvPr/>
        </p:nvSpPr>
        <p:spPr>
          <a:xfrm>
            <a:off x="5626552" y="4555451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4" name="Oval 323">
            <a:extLst>
              <a:ext uri="{FF2B5EF4-FFF2-40B4-BE49-F238E27FC236}">
                <a16:creationId xmlns:a16="http://schemas.microsoft.com/office/drawing/2014/main" id="{165FC294-0300-9BED-061C-D39E2FBE2F8A}"/>
              </a:ext>
            </a:extLst>
          </p:cNvPr>
          <p:cNvSpPr/>
          <p:nvPr/>
        </p:nvSpPr>
        <p:spPr>
          <a:xfrm>
            <a:off x="6001109" y="4555451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5" name="Oval 324">
            <a:extLst>
              <a:ext uri="{FF2B5EF4-FFF2-40B4-BE49-F238E27FC236}">
                <a16:creationId xmlns:a16="http://schemas.microsoft.com/office/drawing/2014/main" id="{F4C19428-622A-8D34-565E-8FE051890A1E}"/>
              </a:ext>
            </a:extLst>
          </p:cNvPr>
          <p:cNvSpPr/>
          <p:nvPr/>
        </p:nvSpPr>
        <p:spPr>
          <a:xfrm>
            <a:off x="6375666" y="4555451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6" name="Oval 325">
            <a:extLst>
              <a:ext uri="{FF2B5EF4-FFF2-40B4-BE49-F238E27FC236}">
                <a16:creationId xmlns:a16="http://schemas.microsoft.com/office/drawing/2014/main" id="{407618D9-1371-E89A-ABF4-3BCA101A1E58}"/>
              </a:ext>
            </a:extLst>
          </p:cNvPr>
          <p:cNvSpPr/>
          <p:nvPr/>
        </p:nvSpPr>
        <p:spPr>
          <a:xfrm>
            <a:off x="6750223" y="4555451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7" name="Oval 326">
            <a:extLst>
              <a:ext uri="{FF2B5EF4-FFF2-40B4-BE49-F238E27FC236}">
                <a16:creationId xmlns:a16="http://schemas.microsoft.com/office/drawing/2014/main" id="{596E78F9-4DC6-0316-1DFC-F039479A3929}"/>
              </a:ext>
            </a:extLst>
          </p:cNvPr>
          <p:cNvSpPr/>
          <p:nvPr/>
        </p:nvSpPr>
        <p:spPr>
          <a:xfrm>
            <a:off x="7124780" y="4555451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8" name="Oval 327">
            <a:extLst>
              <a:ext uri="{FF2B5EF4-FFF2-40B4-BE49-F238E27FC236}">
                <a16:creationId xmlns:a16="http://schemas.microsoft.com/office/drawing/2014/main" id="{80CD733B-9F58-1D7D-D65B-28BA95F9FF4A}"/>
              </a:ext>
            </a:extLst>
          </p:cNvPr>
          <p:cNvSpPr/>
          <p:nvPr/>
        </p:nvSpPr>
        <p:spPr>
          <a:xfrm>
            <a:off x="7499337" y="4555451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9" name="Oval 328">
            <a:extLst>
              <a:ext uri="{FF2B5EF4-FFF2-40B4-BE49-F238E27FC236}">
                <a16:creationId xmlns:a16="http://schemas.microsoft.com/office/drawing/2014/main" id="{79512C09-F37B-4D49-6B8F-C1D9966127CA}"/>
              </a:ext>
            </a:extLst>
          </p:cNvPr>
          <p:cNvSpPr/>
          <p:nvPr/>
        </p:nvSpPr>
        <p:spPr>
          <a:xfrm>
            <a:off x="7873894" y="4575913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0" name="Oval 329">
            <a:extLst>
              <a:ext uri="{FF2B5EF4-FFF2-40B4-BE49-F238E27FC236}">
                <a16:creationId xmlns:a16="http://schemas.microsoft.com/office/drawing/2014/main" id="{ADA85CBD-D0AE-E189-5D0F-01E63A8A279F}"/>
              </a:ext>
            </a:extLst>
          </p:cNvPr>
          <p:cNvSpPr/>
          <p:nvPr/>
        </p:nvSpPr>
        <p:spPr>
          <a:xfrm>
            <a:off x="4128324" y="4843371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1" name="Oval 330">
            <a:extLst>
              <a:ext uri="{FF2B5EF4-FFF2-40B4-BE49-F238E27FC236}">
                <a16:creationId xmlns:a16="http://schemas.microsoft.com/office/drawing/2014/main" id="{DAD303A9-FDE1-8BB0-5B4F-A5902935E1FF}"/>
              </a:ext>
            </a:extLst>
          </p:cNvPr>
          <p:cNvSpPr/>
          <p:nvPr/>
        </p:nvSpPr>
        <p:spPr>
          <a:xfrm>
            <a:off x="4502881" y="4843371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2" name="Oval 331">
            <a:extLst>
              <a:ext uri="{FF2B5EF4-FFF2-40B4-BE49-F238E27FC236}">
                <a16:creationId xmlns:a16="http://schemas.microsoft.com/office/drawing/2014/main" id="{396AAF73-8C6F-C002-7D1D-4A4060C52B55}"/>
              </a:ext>
            </a:extLst>
          </p:cNvPr>
          <p:cNvSpPr/>
          <p:nvPr/>
        </p:nvSpPr>
        <p:spPr>
          <a:xfrm>
            <a:off x="4877438" y="4843371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3" name="Oval 332">
            <a:extLst>
              <a:ext uri="{FF2B5EF4-FFF2-40B4-BE49-F238E27FC236}">
                <a16:creationId xmlns:a16="http://schemas.microsoft.com/office/drawing/2014/main" id="{0DE7DA05-FBF0-CAAC-D9AB-FD3CBCDA940B}"/>
              </a:ext>
            </a:extLst>
          </p:cNvPr>
          <p:cNvSpPr/>
          <p:nvPr/>
        </p:nvSpPr>
        <p:spPr>
          <a:xfrm>
            <a:off x="5251995" y="4843371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4" name="Oval 333">
            <a:extLst>
              <a:ext uri="{FF2B5EF4-FFF2-40B4-BE49-F238E27FC236}">
                <a16:creationId xmlns:a16="http://schemas.microsoft.com/office/drawing/2014/main" id="{08E1F854-53FA-1711-F9B3-1528EBC063A3}"/>
              </a:ext>
            </a:extLst>
          </p:cNvPr>
          <p:cNvSpPr/>
          <p:nvPr/>
        </p:nvSpPr>
        <p:spPr>
          <a:xfrm>
            <a:off x="5626552" y="4843371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5" name="Oval 334">
            <a:extLst>
              <a:ext uri="{FF2B5EF4-FFF2-40B4-BE49-F238E27FC236}">
                <a16:creationId xmlns:a16="http://schemas.microsoft.com/office/drawing/2014/main" id="{690FDA92-8999-A12B-2D07-286548DA3500}"/>
              </a:ext>
            </a:extLst>
          </p:cNvPr>
          <p:cNvSpPr/>
          <p:nvPr/>
        </p:nvSpPr>
        <p:spPr>
          <a:xfrm>
            <a:off x="6001109" y="4843371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6" name="Oval 335">
            <a:extLst>
              <a:ext uri="{FF2B5EF4-FFF2-40B4-BE49-F238E27FC236}">
                <a16:creationId xmlns:a16="http://schemas.microsoft.com/office/drawing/2014/main" id="{A15A2732-FC2E-248B-2A09-9DA9037BAF81}"/>
              </a:ext>
            </a:extLst>
          </p:cNvPr>
          <p:cNvSpPr/>
          <p:nvPr/>
        </p:nvSpPr>
        <p:spPr>
          <a:xfrm>
            <a:off x="6375666" y="4843371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7" name="Oval 336">
            <a:extLst>
              <a:ext uri="{FF2B5EF4-FFF2-40B4-BE49-F238E27FC236}">
                <a16:creationId xmlns:a16="http://schemas.microsoft.com/office/drawing/2014/main" id="{8AD28BB6-E3AC-1754-3BCF-8618BB754286}"/>
              </a:ext>
            </a:extLst>
          </p:cNvPr>
          <p:cNvSpPr/>
          <p:nvPr/>
        </p:nvSpPr>
        <p:spPr>
          <a:xfrm>
            <a:off x="6750223" y="4843371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8" name="Oval 337">
            <a:extLst>
              <a:ext uri="{FF2B5EF4-FFF2-40B4-BE49-F238E27FC236}">
                <a16:creationId xmlns:a16="http://schemas.microsoft.com/office/drawing/2014/main" id="{1BE3AD6F-CC6A-30A4-32AD-406145389D56}"/>
              </a:ext>
            </a:extLst>
          </p:cNvPr>
          <p:cNvSpPr/>
          <p:nvPr/>
        </p:nvSpPr>
        <p:spPr>
          <a:xfrm>
            <a:off x="7124780" y="4843371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9" name="Oval 338">
            <a:extLst>
              <a:ext uri="{FF2B5EF4-FFF2-40B4-BE49-F238E27FC236}">
                <a16:creationId xmlns:a16="http://schemas.microsoft.com/office/drawing/2014/main" id="{AB2AAFEB-D9DE-6272-C74F-D124BA1990E1}"/>
              </a:ext>
            </a:extLst>
          </p:cNvPr>
          <p:cNvSpPr/>
          <p:nvPr/>
        </p:nvSpPr>
        <p:spPr>
          <a:xfrm>
            <a:off x="7499337" y="4843371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0" name="Oval 339">
            <a:extLst>
              <a:ext uri="{FF2B5EF4-FFF2-40B4-BE49-F238E27FC236}">
                <a16:creationId xmlns:a16="http://schemas.microsoft.com/office/drawing/2014/main" id="{5ACFF474-2AA4-E4BB-B674-1BF23528770F}"/>
              </a:ext>
            </a:extLst>
          </p:cNvPr>
          <p:cNvSpPr/>
          <p:nvPr/>
        </p:nvSpPr>
        <p:spPr>
          <a:xfrm>
            <a:off x="7873894" y="4863833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1" name="Star: 7 Points 340">
            <a:extLst>
              <a:ext uri="{FF2B5EF4-FFF2-40B4-BE49-F238E27FC236}">
                <a16:creationId xmlns:a16="http://schemas.microsoft.com/office/drawing/2014/main" id="{5100CBE2-63BC-2839-17E4-FDB8CA3676FF}"/>
              </a:ext>
            </a:extLst>
          </p:cNvPr>
          <p:cNvSpPr/>
          <p:nvPr/>
        </p:nvSpPr>
        <p:spPr>
          <a:xfrm>
            <a:off x="5897175" y="4121638"/>
            <a:ext cx="335203" cy="338555"/>
          </a:xfrm>
          <a:prstGeom prst="star7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E</a:t>
            </a:r>
          </a:p>
        </p:txBody>
      </p:sp>
      <p:sp>
        <p:nvSpPr>
          <p:cNvPr id="342" name="Star: 7 Points 341">
            <a:extLst>
              <a:ext uri="{FF2B5EF4-FFF2-40B4-BE49-F238E27FC236}">
                <a16:creationId xmlns:a16="http://schemas.microsoft.com/office/drawing/2014/main" id="{239EE88B-006E-CCC2-2C1E-7902C30D971F}"/>
              </a:ext>
            </a:extLst>
          </p:cNvPr>
          <p:cNvSpPr/>
          <p:nvPr/>
        </p:nvSpPr>
        <p:spPr>
          <a:xfrm>
            <a:off x="7022779" y="2449294"/>
            <a:ext cx="335203" cy="338555"/>
          </a:xfrm>
          <a:prstGeom prst="star7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E</a:t>
            </a:r>
          </a:p>
        </p:txBody>
      </p:sp>
      <p:sp>
        <p:nvSpPr>
          <p:cNvPr id="343" name="Star: 7 Points 342">
            <a:extLst>
              <a:ext uri="{FF2B5EF4-FFF2-40B4-BE49-F238E27FC236}">
                <a16:creationId xmlns:a16="http://schemas.microsoft.com/office/drawing/2014/main" id="{D97B4F3D-59AA-7936-D45A-ACA8D5E5480F}"/>
              </a:ext>
            </a:extLst>
          </p:cNvPr>
          <p:cNvSpPr/>
          <p:nvPr/>
        </p:nvSpPr>
        <p:spPr>
          <a:xfrm>
            <a:off x="4814791" y="2461428"/>
            <a:ext cx="335203" cy="338555"/>
          </a:xfrm>
          <a:prstGeom prst="star7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E</a:t>
            </a:r>
          </a:p>
        </p:txBody>
      </p:sp>
      <p:sp>
        <p:nvSpPr>
          <p:cNvPr id="344" name="Left Brace 343">
            <a:extLst>
              <a:ext uri="{FF2B5EF4-FFF2-40B4-BE49-F238E27FC236}">
                <a16:creationId xmlns:a16="http://schemas.microsoft.com/office/drawing/2014/main" id="{5FE3DA8A-97CC-C5D5-4CC6-C2C78D3F68B6}"/>
              </a:ext>
            </a:extLst>
          </p:cNvPr>
          <p:cNvSpPr/>
          <p:nvPr/>
        </p:nvSpPr>
        <p:spPr>
          <a:xfrm>
            <a:off x="3191619" y="1724365"/>
            <a:ext cx="998321" cy="326086"/>
          </a:xfrm>
          <a:prstGeom prst="leftBrac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5" name="TextBox 344">
            <a:extLst>
              <a:ext uri="{FF2B5EF4-FFF2-40B4-BE49-F238E27FC236}">
                <a16:creationId xmlns:a16="http://schemas.microsoft.com/office/drawing/2014/main" id="{4B8B1E29-4B7D-849A-7525-258045E73768}"/>
              </a:ext>
            </a:extLst>
          </p:cNvPr>
          <p:cNvSpPr txBox="1"/>
          <p:nvPr/>
        </p:nvSpPr>
        <p:spPr>
          <a:xfrm>
            <a:off x="1131999" y="1656625"/>
            <a:ext cx="253259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Detection Cost</a:t>
            </a:r>
          </a:p>
          <a:p>
            <a:pPr marL="285750" indent="-285750">
              <a:buFontTx/>
              <a:buChar char="-"/>
            </a:pPr>
            <a:r>
              <a:rPr lang="en-US" dirty="0"/>
              <a:t>Line of Sight </a:t>
            </a:r>
          </a:p>
          <a:p>
            <a:pPr marL="285750" indent="-285750">
              <a:buFontTx/>
              <a:buChar char="-"/>
            </a:pPr>
            <a:r>
              <a:rPr lang="en-US" dirty="0"/>
              <a:t>Noise</a:t>
            </a:r>
          </a:p>
          <a:p>
            <a:pPr marL="285750" indent="-285750">
              <a:buFontTx/>
              <a:buChar char="-"/>
            </a:pPr>
            <a:r>
              <a:rPr lang="en-US" dirty="0"/>
              <a:t>Distance from Enemy</a:t>
            </a:r>
          </a:p>
          <a:p>
            <a:pPr marL="285750" indent="-285750">
              <a:buFontTx/>
              <a:buChar char="-"/>
            </a:pPr>
            <a:r>
              <a:rPr lang="en-US" dirty="0"/>
              <a:t>Vegetation Coverage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06593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D1D4D-C271-4219-97BB-FB6D9686BC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0855" y="193112"/>
            <a:ext cx="8229600" cy="1143000"/>
          </a:xfrm>
        </p:spPr>
        <p:txBody>
          <a:bodyPr/>
          <a:lstStyle/>
          <a:p>
            <a:r>
              <a:rPr lang="en-US" sz="3200" dirty="0">
                <a:solidFill>
                  <a:schemeClr val="bg1"/>
                </a:solidFill>
              </a:rPr>
              <a:t>Edge Weights</a:t>
            </a:r>
          </a:p>
        </p:txBody>
      </p:sp>
      <p:pic>
        <p:nvPicPr>
          <p:cNvPr id="5" name="Picture 4" descr="An aerial view of a landscape&#10;&#10;Description automatically generated">
            <a:extLst>
              <a:ext uri="{FF2B5EF4-FFF2-40B4-BE49-F238E27FC236}">
                <a16:creationId xmlns:a16="http://schemas.microsoft.com/office/drawing/2014/main" id="{587B9A15-4CDA-4A2D-11C3-B21927F5FB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5111" y="1638365"/>
            <a:ext cx="4164336" cy="4169580"/>
          </a:xfrm>
          <a:prstGeom prst="rect">
            <a:avLst/>
          </a:prstGeom>
        </p:spPr>
      </p:pic>
      <p:pic>
        <p:nvPicPr>
          <p:cNvPr id="6" name="Picture 5" descr="A shadow of a tree&#10;&#10;Description automatically generated">
            <a:extLst>
              <a:ext uri="{FF2B5EF4-FFF2-40B4-BE49-F238E27FC236}">
                <a16:creationId xmlns:a16="http://schemas.microsoft.com/office/drawing/2014/main" id="{358391D0-31E7-E0D6-F0B1-328859C949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3749" y="1511754"/>
            <a:ext cx="4164342" cy="4169580"/>
          </a:xfrm>
          <a:prstGeom prst="rect">
            <a:avLst/>
          </a:prstGeom>
        </p:spPr>
      </p:pic>
      <p:pic>
        <p:nvPicPr>
          <p:cNvPr id="9" name="Picture 8" descr="A satellite view of a landscape&#10;&#10;Description automatically generated">
            <a:extLst>
              <a:ext uri="{FF2B5EF4-FFF2-40B4-BE49-F238E27FC236}">
                <a16:creationId xmlns:a16="http://schemas.microsoft.com/office/drawing/2014/main" id="{ACD590E8-9B9B-89DF-0B68-32FC22EA3B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257" y="1336112"/>
            <a:ext cx="4164311" cy="4169577"/>
          </a:xfrm>
          <a:prstGeom prst="rect">
            <a:avLst/>
          </a:prstGeom>
        </p:spPr>
      </p:pic>
      <p:sp>
        <p:nvSpPr>
          <p:cNvPr id="33" name="Oval 32">
            <a:extLst>
              <a:ext uri="{FF2B5EF4-FFF2-40B4-BE49-F238E27FC236}">
                <a16:creationId xmlns:a16="http://schemas.microsoft.com/office/drawing/2014/main" id="{E91B226B-F001-6ACE-8B3D-D91AE6D4B0A9}"/>
              </a:ext>
            </a:extLst>
          </p:cNvPr>
          <p:cNvSpPr/>
          <p:nvPr/>
        </p:nvSpPr>
        <p:spPr>
          <a:xfrm>
            <a:off x="4067942" y="1638365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7AF1A3A3-6E93-D8F0-7046-24603B972877}"/>
              </a:ext>
            </a:extLst>
          </p:cNvPr>
          <p:cNvSpPr/>
          <p:nvPr/>
        </p:nvSpPr>
        <p:spPr>
          <a:xfrm>
            <a:off x="4442499" y="1638365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A9E0C050-52E8-D217-66FC-55F5DE837B57}"/>
              </a:ext>
            </a:extLst>
          </p:cNvPr>
          <p:cNvSpPr/>
          <p:nvPr/>
        </p:nvSpPr>
        <p:spPr>
          <a:xfrm>
            <a:off x="4817056" y="1638365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BAD1ACBF-F97A-C060-C45B-15B3E39107F3}"/>
              </a:ext>
            </a:extLst>
          </p:cNvPr>
          <p:cNvSpPr/>
          <p:nvPr/>
        </p:nvSpPr>
        <p:spPr>
          <a:xfrm>
            <a:off x="5191613" y="1638365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C24B40E8-94F5-9E18-B84C-68503BE443E7}"/>
              </a:ext>
            </a:extLst>
          </p:cNvPr>
          <p:cNvSpPr/>
          <p:nvPr/>
        </p:nvSpPr>
        <p:spPr>
          <a:xfrm>
            <a:off x="5566170" y="1638365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34B19D78-FB21-86F6-920B-BEB81217D66C}"/>
              </a:ext>
            </a:extLst>
          </p:cNvPr>
          <p:cNvSpPr/>
          <p:nvPr/>
        </p:nvSpPr>
        <p:spPr>
          <a:xfrm>
            <a:off x="5940727" y="1638365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DAE2A382-FFFC-9215-A2F5-28A883AEFD1E}"/>
              </a:ext>
            </a:extLst>
          </p:cNvPr>
          <p:cNvSpPr/>
          <p:nvPr/>
        </p:nvSpPr>
        <p:spPr>
          <a:xfrm>
            <a:off x="6315284" y="1638365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CD57A036-499E-8D91-B03C-E7A927163773}"/>
              </a:ext>
            </a:extLst>
          </p:cNvPr>
          <p:cNvSpPr/>
          <p:nvPr/>
        </p:nvSpPr>
        <p:spPr>
          <a:xfrm>
            <a:off x="6689841" y="1638365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3275B525-498F-E991-7D2F-96362EE0E58A}"/>
              </a:ext>
            </a:extLst>
          </p:cNvPr>
          <p:cNvSpPr/>
          <p:nvPr/>
        </p:nvSpPr>
        <p:spPr>
          <a:xfrm>
            <a:off x="7064398" y="1638365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46FBE66C-BD31-1DB2-1185-D80F32902333}"/>
              </a:ext>
            </a:extLst>
          </p:cNvPr>
          <p:cNvSpPr/>
          <p:nvPr/>
        </p:nvSpPr>
        <p:spPr>
          <a:xfrm>
            <a:off x="7438955" y="1638365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173D457D-ED7E-BA43-4A4E-DB0AAD62152D}"/>
              </a:ext>
            </a:extLst>
          </p:cNvPr>
          <p:cNvSpPr/>
          <p:nvPr/>
        </p:nvSpPr>
        <p:spPr>
          <a:xfrm>
            <a:off x="7813512" y="1658827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A9422818-2D6C-9243-9BB0-5692E3E4D90C}"/>
              </a:ext>
            </a:extLst>
          </p:cNvPr>
          <p:cNvSpPr/>
          <p:nvPr/>
        </p:nvSpPr>
        <p:spPr>
          <a:xfrm>
            <a:off x="4067942" y="1926285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23436CDE-B866-CBE0-EA85-3F12EDA74E93}"/>
              </a:ext>
            </a:extLst>
          </p:cNvPr>
          <p:cNvSpPr/>
          <p:nvPr/>
        </p:nvSpPr>
        <p:spPr>
          <a:xfrm>
            <a:off x="4442499" y="1926285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42169980-6606-0E80-CCB6-64001AF54963}"/>
              </a:ext>
            </a:extLst>
          </p:cNvPr>
          <p:cNvSpPr/>
          <p:nvPr/>
        </p:nvSpPr>
        <p:spPr>
          <a:xfrm>
            <a:off x="4817056" y="1926285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FBE42142-7052-8B6A-1E3A-FE4D66A50702}"/>
              </a:ext>
            </a:extLst>
          </p:cNvPr>
          <p:cNvSpPr/>
          <p:nvPr/>
        </p:nvSpPr>
        <p:spPr>
          <a:xfrm>
            <a:off x="5191613" y="1926285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BCEEC3C7-FDC0-C5C3-557D-84C4E15C0346}"/>
              </a:ext>
            </a:extLst>
          </p:cNvPr>
          <p:cNvSpPr/>
          <p:nvPr/>
        </p:nvSpPr>
        <p:spPr>
          <a:xfrm>
            <a:off x="5566170" y="1926285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11960C2A-C9DB-9FD7-4920-6DD1CB0BC5D6}"/>
              </a:ext>
            </a:extLst>
          </p:cNvPr>
          <p:cNvSpPr/>
          <p:nvPr/>
        </p:nvSpPr>
        <p:spPr>
          <a:xfrm>
            <a:off x="5940727" y="1926285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900C8440-A438-D10D-57C5-96AF9B05E130}"/>
              </a:ext>
            </a:extLst>
          </p:cNvPr>
          <p:cNvSpPr/>
          <p:nvPr/>
        </p:nvSpPr>
        <p:spPr>
          <a:xfrm>
            <a:off x="6315284" y="1926285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E26DDD72-45CD-284D-F9A9-2CA558CCCCF8}"/>
              </a:ext>
            </a:extLst>
          </p:cNvPr>
          <p:cNvSpPr/>
          <p:nvPr/>
        </p:nvSpPr>
        <p:spPr>
          <a:xfrm>
            <a:off x="6689841" y="1926285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46AF2ECE-1C36-F3D9-29C9-3F416111AC4F}"/>
              </a:ext>
            </a:extLst>
          </p:cNvPr>
          <p:cNvSpPr/>
          <p:nvPr/>
        </p:nvSpPr>
        <p:spPr>
          <a:xfrm>
            <a:off x="7064398" y="1926285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67ADFF57-B4B8-86B2-ACD6-9143ABB9054A}"/>
              </a:ext>
            </a:extLst>
          </p:cNvPr>
          <p:cNvSpPr/>
          <p:nvPr/>
        </p:nvSpPr>
        <p:spPr>
          <a:xfrm>
            <a:off x="7438955" y="1926285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F47BEDAE-3268-58E9-449A-30C7B8867B3F}"/>
              </a:ext>
            </a:extLst>
          </p:cNvPr>
          <p:cNvSpPr/>
          <p:nvPr/>
        </p:nvSpPr>
        <p:spPr>
          <a:xfrm>
            <a:off x="7813512" y="1946747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B99DBC9D-A9B8-3A7A-FFED-3E9BE956F1D4}"/>
              </a:ext>
            </a:extLst>
          </p:cNvPr>
          <p:cNvSpPr/>
          <p:nvPr/>
        </p:nvSpPr>
        <p:spPr>
          <a:xfrm>
            <a:off x="4067942" y="2228538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24BCF7E6-8A8D-FD1C-EEC0-54D1F53D0B39}"/>
              </a:ext>
            </a:extLst>
          </p:cNvPr>
          <p:cNvSpPr/>
          <p:nvPr/>
        </p:nvSpPr>
        <p:spPr>
          <a:xfrm>
            <a:off x="4442499" y="2228538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C1EC7F95-42FF-C26D-3E74-CF0E34C12A90}"/>
              </a:ext>
            </a:extLst>
          </p:cNvPr>
          <p:cNvSpPr/>
          <p:nvPr/>
        </p:nvSpPr>
        <p:spPr>
          <a:xfrm>
            <a:off x="4817056" y="2228538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FF96C018-694D-E395-5E76-757CDEB2339C}"/>
              </a:ext>
            </a:extLst>
          </p:cNvPr>
          <p:cNvSpPr/>
          <p:nvPr/>
        </p:nvSpPr>
        <p:spPr>
          <a:xfrm>
            <a:off x="5191613" y="2228538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0428E509-B095-2365-1F97-F8516AFEA505}"/>
              </a:ext>
            </a:extLst>
          </p:cNvPr>
          <p:cNvSpPr/>
          <p:nvPr/>
        </p:nvSpPr>
        <p:spPr>
          <a:xfrm>
            <a:off x="5566170" y="2228538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464984A5-5B6D-69CD-F8CB-5F1F304340E4}"/>
              </a:ext>
            </a:extLst>
          </p:cNvPr>
          <p:cNvSpPr/>
          <p:nvPr/>
        </p:nvSpPr>
        <p:spPr>
          <a:xfrm>
            <a:off x="5940727" y="2228538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CB7A1F85-7C9D-A8DE-8394-4B785483B68B}"/>
              </a:ext>
            </a:extLst>
          </p:cNvPr>
          <p:cNvSpPr/>
          <p:nvPr/>
        </p:nvSpPr>
        <p:spPr>
          <a:xfrm>
            <a:off x="6315284" y="2228538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AFB8E81F-C7C0-2E31-BEAE-E0FBC49BCE85}"/>
              </a:ext>
            </a:extLst>
          </p:cNvPr>
          <p:cNvSpPr/>
          <p:nvPr/>
        </p:nvSpPr>
        <p:spPr>
          <a:xfrm>
            <a:off x="6689841" y="2228538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033953D9-15DB-9DF7-458C-4F9508563A17}"/>
              </a:ext>
            </a:extLst>
          </p:cNvPr>
          <p:cNvSpPr/>
          <p:nvPr/>
        </p:nvSpPr>
        <p:spPr>
          <a:xfrm>
            <a:off x="7064398" y="2228538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F7EA7F34-C030-7077-52FB-4D1BBD6A4D7D}"/>
              </a:ext>
            </a:extLst>
          </p:cNvPr>
          <p:cNvSpPr/>
          <p:nvPr/>
        </p:nvSpPr>
        <p:spPr>
          <a:xfrm>
            <a:off x="7438955" y="2228538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55E850DF-BAEA-DD50-DCC3-F7DEACFAEA6F}"/>
              </a:ext>
            </a:extLst>
          </p:cNvPr>
          <p:cNvSpPr/>
          <p:nvPr/>
        </p:nvSpPr>
        <p:spPr>
          <a:xfrm>
            <a:off x="7813512" y="2249000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DCB9BE05-94D9-2ADA-3952-6196661DD2C0}"/>
              </a:ext>
            </a:extLst>
          </p:cNvPr>
          <p:cNvSpPr/>
          <p:nvPr/>
        </p:nvSpPr>
        <p:spPr>
          <a:xfrm>
            <a:off x="4067942" y="2516458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13C79D58-5411-87DA-E889-71260869454E}"/>
              </a:ext>
            </a:extLst>
          </p:cNvPr>
          <p:cNvSpPr/>
          <p:nvPr/>
        </p:nvSpPr>
        <p:spPr>
          <a:xfrm>
            <a:off x="4442499" y="2516458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0014D8FA-1314-2B8B-0BD4-9DCF37699F77}"/>
              </a:ext>
            </a:extLst>
          </p:cNvPr>
          <p:cNvSpPr/>
          <p:nvPr/>
        </p:nvSpPr>
        <p:spPr>
          <a:xfrm>
            <a:off x="4817056" y="2516458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422E561E-103D-55FC-2627-6553C181407E}"/>
              </a:ext>
            </a:extLst>
          </p:cNvPr>
          <p:cNvSpPr/>
          <p:nvPr/>
        </p:nvSpPr>
        <p:spPr>
          <a:xfrm>
            <a:off x="5191613" y="2516458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AFD9E90D-F86C-DBC7-ECAD-7277B409EA1D}"/>
              </a:ext>
            </a:extLst>
          </p:cNvPr>
          <p:cNvSpPr/>
          <p:nvPr/>
        </p:nvSpPr>
        <p:spPr>
          <a:xfrm>
            <a:off x="5566170" y="2516458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CFBCC4B1-7DD5-FEB4-FB2F-3BD7E52DE9F2}"/>
              </a:ext>
            </a:extLst>
          </p:cNvPr>
          <p:cNvSpPr/>
          <p:nvPr/>
        </p:nvSpPr>
        <p:spPr>
          <a:xfrm>
            <a:off x="5940727" y="2516458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53D198AA-7C52-275F-DB72-0C5DCDCB16CB}"/>
              </a:ext>
            </a:extLst>
          </p:cNvPr>
          <p:cNvSpPr/>
          <p:nvPr/>
        </p:nvSpPr>
        <p:spPr>
          <a:xfrm>
            <a:off x="6315284" y="2516458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798FE273-648B-572A-67AC-9D9AAD6346EA}"/>
              </a:ext>
            </a:extLst>
          </p:cNvPr>
          <p:cNvSpPr/>
          <p:nvPr/>
        </p:nvSpPr>
        <p:spPr>
          <a:xfrm>
            <a:off x="6689841" y="2516458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BB93704C-46BD-6CB0-2566-9C7F4E6619CA}"/>
              </a:ext>
            </a:extLst>
          </p:cNvPr>
          <p:cNvSpPr/>
          <p:nvPr/>
        </p:nvSpPr>
        <p:spPr>
          <a:xfrm>
            <a:off x="7064398" y="2516458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Oval 138">
            <a:extLst>
              <a:ext uri="{FF2B5EF4-FFF2-40B4-BE49-F238E27FC236}">
                <a16:creationId xmlns:a16="http://schemas.microsoft.com/office/drawing/2014/main" id="{3F127DFA-DF69-CEF0-77FD-DD479F51FF89}"/>
              </a:ext>
            </a:extLst>
          </p:cNvPr>
          <p:cNvSpPr/>
          <p:nvPr/>
        </p:nvSpPr>
        <p:spPr>
          <a:xfrm>
            <a:off x="7438955" y="2516458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Oval 139">
            <a:extLst>
              <a:ext uri="{FF2B5EF4-FFF2-40B4-BE49-F238E27FC236}">
                <a16:creationId xmlns:a16="http://schemas.microsoft.com/office/drawing/2014/main" id="{ADB9D826-6C36-C18F-4354-EC22E4E026AB}"/>
              </a:ext>
            </a:extLst>
          </p:cNvPr>
          <p:cNvSpPr/>
          <p:nvPr/>
        </p:nvSpPr>
        <p:spPr>
          <a:xfrm>
            <a:off x="7813512" y="2536920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Oval 140">
            <a:extLst>
              <a:ext uri="{FF2B5EF4-FFF2-40B4-BE49-F238E27FC236}">
                <a16:creationId xmlns:a16="http://schemas.microsoft.com/office/drawing/2014/main" id="{0259A238-03E9-3C0B-03E8-C2ADDFE5BE9F}"/>
              </a:ext>
            </a:extLst>
          </p:cNvPr>
          <p:cNvSpPr/>
          <p:nvPr/>
        </p:nvSpPr>
        <p:spPr>
          <a:xfrm>
            <a:off x="4067941" y="2818711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90D52C37-3B57-65B1-DE21-D23C3B5D0537}"/>
              </a:ext>
            </a:extLst>
          </p:cNvPr>
          <p:cNvSpPr/>
          <p:nvPr/>
        </p:nvSpPr>
        <p:spPr>
          <a:xfrm>
            <a:off x="4442498" y="2818711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Oval 254">
            <a:extLst>
              <a:ext uri="{FF2B5EF4-FFF2-40B4-BE49-F238E27FC236}">
                <a16:creationId xmlns:a16="http://schemas.microsoft.com/office/drawing/2014/main" id="{C46B7E91-CC78-24AF-1C17-77A325A38947}"/>
              </a:ext>
            </a:extLst>
          </p:cNvPr>
          <p:cNvSpPr/>
          <p:nvPr/>
        </p:nvSpPr>
        <p:spPr>
          <a:xfrm>
            <a:off x="4817055" y="2818711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Oval 255">
            <a:extLst>
              <a:ext uri="{FF2B5EF4-FFF2-40B4-BE49-F238E27FC236}">
                <a16:creationId xmlns:a16="http://schemas.microsoft.com/office/drawing/2014/main" id="{93DDC54C-EED9-7342-D026-5A40590BFDD8}"/>
              </a:ext>
            </a:extLst>
          </p:cNvPr>
          <p:cNvSpPr/>
          <p:nvPr/>
        </p:nvSpPr>
        <p:spPr>
          <a:xfrm>
            <a:off x="5191612" y="2818711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Oval 256">
            <a:extLst>
              <a:ext uri="{FF2B5EF4-FFF2-40B4-BE49-F238E27FC236}">
                <a16:creationId xmlns:a16="http://schemas.microsoft.com/office/drawing/2014/main" id="{45481032-FE8F-787C-88F6-675EFEED677D}"/>
              </a:ext>
            </a:extLst>
          </p:cNvPr>
          <p:cNvSpPr/>
          <p:nvPr/>
        </p:nvSpPr>
        <p:spPr>
          <a:xfrm>
            <a:off x="5566169" y="2818711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" name="Oval 257">
            <a:extLst>
              <a:ext uri="{FF2B5EF4-FFF2-40B4-BE49-F238E27FC236}">
                <a16:creationId xmlns:a16="http://schemas.microsoft.com/office/drawing/2014/main" id="{485F4960-968E-F962-5DCE-DB82E4EF7394}"/>
              </a:ext>
            </a:extLst>
          </p:cNvPr>
          <p:cNvSpPr/>
          <p:nvPr/>
        </p:nvSpPr>
        <p:spPr>
          <a:xfrm>
            <a:off x="5940726" y="2818711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" name="Oval 258">
            <a:extLst>
              <a:ext uri="{FF2B5EF4-FFF2-40B4-BE49-F238E27FC236}">
                <a16:creationId xmlns:a16="http://schemas.microsoft.com/office/drawing/2014/main" id="{EFA836E8-46F5-9815-DDC9-39E6B88E6F90}"/>
              </a:ext>
            </a:extLst>
          </p:cNvPr>
          <p:cNvSpPr/>
          <p:nvPr/>
        </p:nvSpPr>
        <p:spPr>
          <a:xfrm>
            <a:off x="6315283" y="2818711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" name="Oval 259">
            <a:extLst>
              <a:ext uri="{FF2B5EF4-FFF2-40B4-BE49-F238E27FC236}">
                <a16:creationId xmlns:a16="http://schemas.microsoft.com/office/drawing/2014/main" id="{4EB42BCA-7AB1-643A-DDC7-87F2F9EFA15B}"/>
              </a:ext>
            </a:extLst>
          </p:cNvPr>
          <p:cNvSpPr/>
          <p:nvPr/>
        </p:nvSpPr>
        <p:spPr>
          <a:xfrm>
            <a:off x="6689840" y="2818711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Oval 260">
            <a:extLst>
              <a:ext uri="{FF2B5EF4-FFF2-40B4-BE49-F238E27FC236}">
                <a16:creationId xmlns:a16="http://schemas.microsoft.com/office/drawing/2014/main" id="{9CC9650F-DBEB-1183-FC8D-D1C1E40E9AF6}"/>
              </a:ext>
            </a:extLst>
          </p:cNvPr>
          <p:cNvSpPr/>
          <p:nvPr/>
        </p:nvSpPr>
        <p:spPr>
          <a:xfrm>
            <a:off x="7064397" y="2818711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2" name="Oval 261">
            <a:extLst>
              <a:ext uri="{FF2B5EF4-FFF2-40B4-BE49-F238E27FC236}">
                <a16:creationId xmlns:a16="http://schemas.microsoft.com/office/drawing/2014/main" id="{D57E5BA3-B18E-C6A5-55CE-B494491B8DFC}"/>
              </a:ext>
            </a:extLst>
          </p:cNvPr>
          <p:cNvSpPr/>
          <p:nvPr/>
        </p:nvSpPr>
        <p:spPr>
          <a:xfrm>
            <a:off x="7438954" y="2818711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" name="Oval 262">
            <a:extLst>
              <a:ext uri="{FF2B5EF4-FFF2-40B4-BE49-F238E27FC236}">
                <a16:creationId xmlns:a16="http://schemas.microsoft.com/office/drawing/2014/main" id="{F26B6EC5-8560-FB30-907B-E5D5D264F537}"/>
              </a:ext>
            </a:extLst>
          </p:cNvPr>
          <p:cNvSpPr/>
          <p:nvPr/>
        </p:nvSpPr>
        <p:spPr>
          <a:xfrm>
            <a:off x="7813511" y="2839173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Oval 263">
            <a:extLst>
              <a:ext uri="{FF2B5EF4-FFF2-40B4-BE49-F238E27FC236}">
                <a16:creationId xmlns:a16="http://schemas.microsoft.com/office/drawing/2014/main" id="{2F70CE92-B0BC-DB33-113C-292FE9A2B833}"/>
              </a:ext>
            </a:extLst>
          </p:cNvPr>
          <p:cNvSpPr/>
          <p:nvPr/>
        </p:nvSpPr>
        <p:spPr>
          <a:xfrm>
            <a:off x="4067941" y="3106631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5" name="Oval 264">
            <a:extLst>
              <a:ext uri="{FF2B5EF4-FFF2-40B4-BE49-F238E27FC236}">
                <a16:creationId xmlns:a16="http://schemas.microsoft.com/office/drawing/2014/main" id="{12963753-8D6D-8E6F-5D3C-5CD137ECBA4D}"/>
              </a:ext>
            </a:extLst>
          </p:cNvPr>
          <p:cNvSpPr/>
          <p:nvPr/>
        </p:nvSpPr>
        <p:spPr>
          <a:xfrm>
            <a:off x="4442498" y="3106631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" name="Oval 265">
            <a:extLst>
              <a:ext uri="{FF2B5EF4-FFF2-40B4-BE49-F238E27FC236}">
                <a16:creationId xmlns:a16="http://schemas.microsoft.com/office/drawing/2014/main" id="{A04EB014-0807-84DE-20F9-0C49E669160C}"/>
              </a:ext>
            </a:extLst>
          </p:cNvPr>
          <p:cNvSpPr/>
          <p:nvPr/>
        </p:nvSpPr>
        <p:spPr>
          <a:xfrm>
            <a:off x="4817055" y="3106631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7" name="Oval 266">
            <a:extLst>
              <a:ext uri="{FF2B5EF4-FFF2-40B4-BE49-F238E27FC236}">
                <a16:creationId xmlns:a16="http://schemas.microsoft.com/office/drawing/2014/main" id="{A2E7E3AB-90AC-1D1C-58D0-C8921156AB5E}"/>
              </a:ext>
            </a:extLst>
          </p:cNvPr>
          <p:cNvSpPr/>
          <p:nvPr/>
        </p:nvSpPr>
        <p:spPr>
          <a:xfrm>
            <a:off x="5191612" y="3106631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8" name="Oval 267">
            <a:extLst>
              <a:ext uri="{FF2B5EF4-FFF2-40B4-BE49-F238E27FC236}">
                <a16:creationId xmlns:a16="http://schemas.microsoft.com/office/drawing/2014/main" id="{D12F1F71-668F-ED90-F66F-133163860E8F}"/>
              </a:ext>
            </a:extLst>
          </p:cNvPr>
          <p:cNvSpPr/>
          <p:nvPr/>
        </p:nvSpPr>
        <p:spPr>
          <a:xfrm>
            <a:off x="5566169" y="3106631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" name="Oval 268">
            <a:extLst>
              <a:ext uri="{FF2B5EF4-FFF2-40B4-BE49-F238E27FC236}">
                <a16:creationId xmlns:a16="http://schemas.microsoft.com/office/drawing/2014/main" id="{D6ABC531-2400-769A-1BF7-7C3C26CC1733}"/>
              </a:ext>
            </a:extLst>
          </p:cNvPr>
          <p:cNvSpPr/>
          <p:nvPr/>
        </p:nvSpPr>
        <p:spPr>
          <a:xfrm>
            <a:off x="5940726" y="3106631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0" name="Oval 269">
            <a:extLst>
              <a:ext uri="{FF2B5EF4-FFF2-40B4-BE49-F238E27FC236}">
                <a16:creationId xmlns:a16="http://schemas.microsoft.com/office/drawing/2014/main" id="{708CD864-571D-4758-4F8A-C72E53E8E4FC}"/>
              </a:ext>
            </a:extLst>
          </p:cNvPr>
          <p:cNvSpPr/>
          <p:nvPr/>
        </p:nvSpPr>
        <p:spPr>
          <a:xfrm>
            <a:off x="6315283" y="3106631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1" name="Oval 270">
            <a:extLst>
              <a:ext uri="{FF2B5EF4-FFF2-40B4-BE49-F238E27FC236}">
                <a16:creationId xmlns:a16="http://schemas.microsoft.com/office/drawing/2014/main" id="{D2DA809D-84CF-5DF3-EDF6-90885A982C39}"/>
              </a:ext>
            </a:extLst>
          </p:cNvPr>
          <p:cNvSpPr/>
          <p:nvPr/>
        </p:nvSpPr>
        <p:spPr>
          <a:xfrm>
            <a:off x="6689840" y="3106631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2" name="Oval 271">
            <a:extLst>
              <a:ext uri="{FF2B5EF4-FFF2-40B4-BE49-F238E27FC236}">
                <a16:creationId xmlns:a16="http://schemas.microsoft.com/office/drawing/2014/main" id="{0CFAFDFD-6C56-9C6B-8A46-443A2F78E5FC}"/>
              </a:ext>
            </a:extLst>
          </p:cNvPr>
          <p:cNvSpPr/>
          <p:nvPr/>
        </p:nvSpPr>
        <p:spPr>
          <a:xfrm>
            <a:off x="7064397" y="3106631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3" name="Oval 272">
            <a:extLst>
              <a:ext uri="{FF2B5EF4-FFF2-40B4-BE49-F238E27FC236}">
                <a16:creationId xmlns:a16="http://schemas.microsoft.com/office/drawing/2014/main" id="{CBA21566-23A9-54E9-1011-C25FF7FDD59E}"/>
              </a:ext>
            </a:extLst>
          </p:cNvPr>
          <p:cNvSpPr/>
          <p:nvPr/>
        </p:nvSpPr>
        <p:spPr>
          <a:xfrm>
            <a:off x="7438954" y="3106631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4" name="Oval 273">
            <a:extLst>
              <a:ext uri="{FF2B5EF4-FFF2-40B4-BE49-F238E27FC236}">
                <a16:creationId xmlns:a16="http://schemas.microsoft.com/office/drawing/2014/main" id="{46C40C7D-BB47-8B12-C35B-1A89883C09EC}"/>
              </a:ext>
            </a:extLst>
          </p:cNvPr>
          <p:cNvSpPr/>
          <p:nvPr/>
        </p:nvSpPr>
        <p:spPr>
          <a:xfrm>
            <a:off x="7813511" y="3127093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5" name="Oval 274">
            <a:extLst>
              <a:ext uri="{FF2B5EF4-FFF2-40B4-BE49-F238E27FC236}">
                <a16:creationId xmlns:a16="http://schemas.microsoft.com/office/drawing/2014/main" id="{D442F541-AA89-CA09-C808-0F8F66AA6980}"/>
              </a:ext>
            </a:extLst>
          </p:cNvPr>
          <p:cNvSpPr/>
          <p:nvPr/>
        </p:nvSpPr>
        <p:spPr>
          <a:xfrm>
            <a:off x="4067941" y="3408884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6" name="Oval 275">
            <a:extLst>
              <a:ext uri="{FF2B5EF4-FFF2-40B4-BE49-F238E27FC236}">
                <a16:creationId xmlns:a16="http://schemas.microsoft.com/office/drawing/2014/main" id="{9CF369A9-CE31-E9E9-1904-C1F1958AD2A3}"/>
              </a:ext>
            </a:extLst>
          </p:cNvPr>
          <p:cNvSpPr/>
          <p:nvPr/>
        </p:nvSpPr>
        <p:spPr>
          <a:xfrm>
            <a:off x="4442498" y="3408884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7" name="Oval 276">
            <a:extLst>
              <a:ext uri="{FF2B5EF4-FFF2-40B4-BE49-F238E27FC236}">
                <a16:creationId xmlns:a16="http://schemas.microsoft.com/office/drawing/2014/main" id="{AB0FE06D-9DA2-2F55-FF77-CB8C28F3A01A}"/>
              </a:ext>
            </a:extLst>
          </p:cNvPr>
          <p:cNvSpPr/>
          <p:nvPr/>
        </p:nvSpPr>
        <p:spPr>
          <a:xfrm>
            <a:off x="4817055" y="3408884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8" name="Oval 277">
            <a:extLst>
              <a:ext uri="{FF2B5EF4-FFF2-40B4-BE49-F238E27FC236}">
                <a16:creationId xmlns:a16="http://schemas.microsoft.com/office/drawing/2014/main" id="{34FE5AC9-559B-D3F7-2251-48BA7191D685}"/>
              </a:ext>
            </a:extLst>
          </p:cNvPr>
          <p:cNvSpPr/>
          <p:nvPr/>
        </p:nvSpPr>
        <p:spPr>
          <a:xfrm>
            <a:off x="5191612" y="3408884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9" name="Oval 278">
            <a:extLst>
              <a:ext uri="{FF2B5EF4-FFF2-40B4-BE49-F238E27FC236}">
                <a16:creationId xmlns:a16="http://schemas.microsoft.com/office/drawing/2014/main" id="{83E2C931-4D21-DB5F-5366-96A530110A80}"/>
              </a:ext>
            </a:extLst>
          </p:cNvPr>
          <p:cNvSpPr/>
          <p:nvPr/>
        </p:nvSpPr>
        <p:spPr>
          <a:xfrm>
            <a:off x="5566169" y="3408884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0" name="Oval 279">
            <a:extLst>
              <a:ext uri="{FF2B5EF4-FFF2-40B4-BE49-F238E27FC236}">
                <a16:creationId xmlns:a16="http://schemas.microsoft.com/office/drawing/2014/main" id="{7341EFF2-385F-4094-DE58-DBBC446E381E}"/>
              </a:ext>
            </a:extLst>
          </p:cNvPr>
          <p:cNvSpPr/>
          <p:nvPr/>
        </p:nvSpPr>
        <p:spPr>
          <a:xfrm>
            <a:off x="5940726" y="3408884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1" name="Oval 280">
            <a:extLst>
              <a:ext uri="{FF2B5EF4-FFF2-40B4-BE49-F238E27FC236}">
                <a16:creationId xmlns:a16="http://schemas.microsoft.com/office/drawing/2014/main" id="{3622EF19-ED37-AAE4-7757-446E3BA7877B}"/>
              </a:ext>
            </a:extLst>
          </p:cNvPr>
          <p:cNvSpPr/>
          <p:nvPr/>
        </p:nvSpPr>
        <p:spPr>
          <a:xfrm>
            <a:off x="6315283" y="3408884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2" name="Oval 281">
            <a:extLst>
              <a:ext uri="{FF2B5EF4-FFF2-40B4-BE49-F238E27FC236}">
                <a16:creationId xmlns:a16="http://schemas.microsoft.com/office/drawing/2014/main" id="{AB23E1EF-E55A-A447-57BB-A54A76E89EF1}"/>
              </a:ext>
            </a:extLst>
          </p:cNvPr>
          <p:cNvSpPr/>
          <p:nvPr/>
        </p:nvSpPr>
        <p:spPr>
          <a:xfrm>
            <a:off x="6689840" y="3408884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3" name="Oval 282">
            <a:extLst>
              <a:ext uri="{FF2B5EF4-FFF2-40B4-BE49-F238E27FC236}">
                <a16:creationId xmlns:a16="http://schemas.microsoft.com/office/drawing/2014/main" id="{1E7B3B00-FB66-5CDF-8406-DCB9B19466C4}"/>
              </a:ext>
            </a:extLst>
          </p:cNvPr>
          <p:cNvSpPr/>
          <p:nvPr/>
        </p:nvSpPr>
        <p:spPr>
          <a:xfrm>
            <a:off x="7064397" y="3408884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4" name="Oval 283">
            <a:extLst>
              <a:ext uri="{FF2B5EF4-FFF2-40B4-BE49-F238E27FC236}">
                <a16:creationId xmlns:a16="http://schemas.microsoft.com/office/drawing/2014/main" id="{48A6920C-B85A-9B1F-1E5B-C5C97BFCCE8D}"/>
              </a:ext>
            </a:extLst>
          </p:cNvPr>
          <p:cNvSpPr/>
          <p:nvPr/>
        </p:nvSpPr>
        <p:spPr>
          <a:xfrm>
            <a:off x="7438954" y="3408884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5" name="Oval 284">
            <a:extLst>
              <a:ext uri="{FF2B5EF4-FFF2-40B4-BE49-F238E27FC236}">
                <a16:creationId xmlns:a16="http://schemas.microsoft.com/office/drawing/2014/main" id="{ACDBEE17-0034-E08F-E2B4-B3F98B9B0F4C}"/>
              </a:ext>
            </a:extLst>
          </p:cNvPr>
          <p:cNvSpPr/>
          <p:nvPr/>
        </p:nvSpPr>
        <p:spPr>
          <a:xfrm>
            <a:off x="7813511" y="3429346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6" name="Oval 285">
            <a:extLst>
              <a:ext uri="{FF2B5EF4-FFF2-40B4-BE49-F238E27FC236}">
                <a16:creationId xmlns:a16="http://schemas.microsoft.com/office/drawing/2014/main" id="{DB8A1FBC-F972-EAAB-78D7-C5C5F1D67C3F}"/>
              </a:ext>
            </a:extLst>
          </p:cNvPr>
          <p:cNvSpPr/>
          <p:nvPr/>
        </p:nvSpPr>
        <p:spPr>
          <a:xfrm>
            <a:off x="4067941" y="3696804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7" name="Oval 286">
            <a:extLst>
              <a:ext uri="{FF2B5EF4-FFF2-40B4-BE49-F238E27FC236}">
                <a16:creationId xmlns:a16="http://schemas.microsoft.com/office/drawing/2014/main" id="{0A843AF2-4254-B523-5C85-AA99B7F57300}"/>
              </a:ext>
            </a:extLst>
          </p:cNvPr>
          <p:cNvSpPr/>
          <p:nvPr/>
        </p:nvSpPr>
        <p:spPr>
          <a:xfrm>
            <a:off x="4442498" y="3696804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8" name="Oval 287">
            <a:extLst>
              <a:ext uri="{FF2B5EF4-FFF2-40B4-BE49-F238E27FC236}">
                <a16:creationId xmlns:a16="http://schemas.microsoft.com/office/drawing/2014/main" id="{443DE73D-671B-32BD-0FA9-F1B78781E93F}"/>
              </a:ext>
            </a:extLst>
          </p:cNvPr>
          <p:cNvSpPr/>
          <p:nvPr/>
        </p:nvSpPr>
        <p:spPr>
          <a:xfrm>
            <a:off x="4817055" y="3696804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9" name="Oval 288">
            <a:extLst>
              <a:ext uri="{FF2B5EF4-FFF2-40B4-BE49-F238E27FC236}">
                <a16:creationId xmlns:a16="http://schemas.microsoft.com/office/drawing/2014/main" id="{90BE9DF8-7E72-0ED0-C6C7-6A209B40CDCC}"/>
              </a:ext>
            </a:extLst>
          </p:cNvPr>
          <p:cNvSpPr/>
          <p:nvPr/>
        </p:nvSpPr>
        <p:spPr>
          <a:xfrm>
            <a:off x="5191612" y="3696804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0" name="Oval 289">
            <a:extLst>
              <a:ext uri="{FF2B5EF4-FFF2-40B4-BE49-F238E27FC236}">
                <a16:creationId xmlns:a16="http://schemas.microsoft.com/office/drawing/2014/main" id="{10CCFDF3-A3E3-92A9-CCE1-DB7021258EE3}"/>
              </a:ext>
            </a:extLst>
          </p:cNvPr>
          <p:cNvSpPr/>
          <p:nvPr/>
        </p:nvSpPr>
        <p:spPr>
          <a:xfrm>
            <a:off x="5566169" y="3696804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1" name="Oval 290">
            <a:extLst>
              <a:ext uri="{FF2B5EF4-FFF2-40B4-BE49-F238E27FC236}">
                <a16:creationId xmlns:a16="http://schemas.microsoft.com/office/drawing/2014/main" id="{598713D8-F407-CB3B-6C81-70F23843D471}"/>
              </a:ext>
            </a:extLst>
          </p:cNvPr>
          <p:cNvSpPr/>
          <p:nvPr/>
        </p:nvSpPr>
        <p:spPr>
          <a:xfrm>
            <a:off x="5940726" y="3696804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2" name="Oval 291">
            <a:extLst>
              <a:ext uri="{FF2B5EF4-FFF2-40B4-BE49-F238E27FC236}">
                <a16:creationId xmlns:a16="http://schemas.microsoft.com/office/drawing/2014/main" id="{2BA36DAD-C8F0-763E-2948-0C6388132702}"/>
              </a:ext>
            </a:extLst>
          </p:cNvPr>
          <p:cNvSpPr/>
          <p:nvPr/>
        </p:nvSpPr>
        <p:spPr>
          <a:xfrm>
            <a:off x="6315283" y="3696804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3" name="Oval 292">
            <a:extLst>
              <a:ext uri="{FF2B5EF4-FFF2-40B4-BE49-F238E27FC236}">
                <a16:creationId xmlns:a16="http://schemas.microsoft.com/office/drawing/2014/main" id="{BEC0C80F-10D3-7284-CBBC-8BA85D5C8C6D}"/>
              </a:ext>
            </a:extLst>
          </p:cNvPr>
          <p:cNvSpPr/>
          <p:nvPr/>
        </p:nvSpPr>
        <p:spPr>
          <a:xfrm>
            <a:off x="6689840" y="3696804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4" name="Oval 293">
            <a:extLst>
              <a:ext uri="{FF2B5EF4-FFF2-40B4-BE49-F238E27FC236}">
                <a16:creationId xmlns:a16="http://schemas.microsoft.com/office/drawing/2014/main" id="{6A6D5070-394D-87AA-F44F-153C879E1B5D}"/>
              </a:ext>
            </a:extLst>
          </p:cNvPr>
          <p:cNvSpPr/>
          <p:nvPr/>
        </p:nvSpPr>
        <p:spPr>
          <a:xfrm>
            <a:off x="7064397" y="3696804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5" name="Oval 294">
            <a:extLst>
              <a:ext uri="{FF2B5EF4-FFF2-40B4-BE49-F238E27FC236}">
                <a16:creationId xmlns:a16="http://schemas.microsoft.com/office/drawing/2014/main" id="{F6FC9E6A-124F-0098-A68C-EC62D81F6758}"/>
              </a:ext>
            </a:extLst>
          </p:cNvPr>
          <p:cNvSpPr/>
          <p:nvPr/>
        </p:nvSpPr>
        <p:spPr>
          <a:xfrm>
            <a:off x="7438954" y="3696804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6" name="Oval 295">
            <a:extLst>
              <a:ext uri="{FF2B5EF4-FFF2-40B4-BE49-F238E27FC236}">
                <a16:creationId xmlns:a16="http://schemas.microsoft.com/office/drawing/2014/main" id="{49C8EF87-6C41-F30D-42D2-31F3DCE74D2F}"/>
              </a:ext>
            </a:extLst>
          </p:cNvPr>
          <p:cNvSpPr/>
          <p:nvPr/>
        </p:nvSpPr>
        <p:spPr>
          <a:xfrm>
            <a:off x="7813511" y="3717266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7" name="Oval 296">
            <a:extLst>
              <a:ext uri="{FF2B5EF4-FFF2-40B4-BE49-F238E27FC236}">
                <a16:creationId xmlns:a16="http://schemas.microsoft.com/office/drawing/2014/main" id="{C50C2875-7F38-27CF-3027-2E125568A0B5}"/>
              </a:ext>
            </a:extLst>
          </p:cNvPr>
          <p:cNvSpPr/>
          <p:nvPr/>
        </p:nvSpPr>
        <p:spPr>
          <a:xfrm>
            <a:off x="4067941" y="3957179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8" name="Oval 297">
            <a:extLst>
              <a:ext uri="{FF2B5EF4-FFF2-40B4-BE49-F238E27FC236}">
                <a16:creationId xmlns:a16="http://schemas.microsoft.com/office/drawing/2014/main" id="{D8CC6CF4-54B7-20B0-C394-7777BE9F8D29}"/>
              </a:ext>
            </a:extLst>
          </p:cNvPr>
          <p:cNvSpPr/>
          <p:nvPr/>
        </p:nvSpPr>
        <p:spPr>
          <a:xfrm>
            <a:off x="4442498" y="3957179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9" name="Oval 298">
            <a:extLst>
              <a:ext uri="{FF2B5EF4-FFF2-40B4-BE49-F238E27FC236}">
                <a16:creationId xmlns:a16="http://schemas.microsoft.com/office/drawing/2014/main" id="{C1095121-523A-1E8F-0836-E0413FCECADF}"/>
              </a:ext>
            </a:extLst>
          </p:cNvPr>
          <p:cNvSpPr/>
          <p:nvPr/>
        </p:nvSpPr>
        <p:spPr>
          <a:xfrm>
            <a:off x="4817055" y="3957179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0" name="Oval 299">
            <a:extLst>
              <a:ext uri="{FF2B5EF4-FFF2-40B4-BE49-F238E27FC236}">
                <a16:creationId xmlns:a16="http://schemas.microsoft.com/office/drawing/2014/main" id="{E4D70096-7DFE-34F3-28BE-E1BEB21A49D5}"/>
              </a:ext>
            </a:extLst>
          </p:cNvPr>
          <p:cNvSpPr/>
          <p:nvPr/>
        </p:nvSpPr>
        <p:spPr>
          <a:xfrm>
            <a:off x="5191612" y="3957179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1" name="Oval 300">
            <a:extLst>
              <a:ext uri="{FF2B5EF4-FFF2-40B4-BE49-F238E27FC236}">
                <a16:creationId xmlns:a16="http://schemas.microsoft.com/office/drawing/2014/main" id="{DB2739B9-FA8A-D2DF-4D58-AD56C1832DFC}"/>
              </a:ext>
            </a:extLst>
          </p:cNvPr>
          <p:cNvSpPr/>
          <p:nvPr/>
        </p:nvSpPr>
        <p:spPr>
          <a:xfrm>
            <a:off x="5566169" y="3957179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2" name="Oval 301">
            <a:extLst>
              <a:ext uri="{FF2B5EF4-FFF2-40B4-BE49-F238E27FC236}">
                <a16:creationId xmlns:a16="http://schemas.microsoft.com/office/drawing/2014/main" id="{B65B7DFB-6E71-6FE5-5FE8-2CFC2B3EF54E}"/>
              </a:ext>
            </a:extLst>
          </p:cNvPr>
          <p:cNvSpPr/>
          <p:nvPr/>
        </p:nvSpPr>
        <p:spPr>
          <a:xfrm>
            <a:off x="5940726" y="3957179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3" name="Oval 302">
            <a:extLst>
              <a:ext uri="{FF2B5EF4-FFF2-40B4-BE49-F238E27FC236}">
                <a16:creationId xmlns:a16="http://schemas.microsoft.com/office/drawing/2014/main" id="{9D0C3F02-3648-D49B-02E4-245A8B98C0F5}"/>
              </a:ext>
            </a:extLst>
          </p:cNvPr>
          <p:cNvSpPr/>
          <p:nvPr/>
        </p:nvSpPr>
        <p:spPr>
          <a:xfrm>
            <a:off x="6315283" y="3957179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4" name="Oval 303">
            <a:extLst>
              <a:ext uri="{FF2B5EF4-FFF2-40B4-BE49-F238E27FC236}">
                <a16:creationId xmlns:a16="http://schemas.microsoft.com/office/drawing/2014/main" id="{5E6A34B1-49DF-032D-E1C8-76D9B456B46E}"/>
              </a:ext>
            </a:extLst>
          </p:cNvPr>
          <p:cNvSpPr/>
          <p:nvPr/>
        </p:nvSpPr>
        <p:spPr>
          <a:xfrm>
            <a:off x="6689840" y="3957179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5" name="Oval 304">
            <a:extLst>
              <a:ext uri="{FF2B5EF4-FFF2-40B4-BE49-F238E27FC236}">
                <a16:creationId xmlns:a16="http://schemas.microsoft.com/office/drawing/2014/main" id="{25A4AF63-FE2F-CE8D-6915-747D9B4E9E2D}"/>
              </a:ext>
            </a:extLst>
          </p:cNvPr>
          <p:cNvSpPr/>
          <p:nvPr/>
        </p:nvSpPr>
        <p:spPr>
          <a:xfrm>
            <a:off x="7064397" y="3957179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6" name="Oval 305">
            <a:extLst>
              <a:ext uri="{FF2B5EF4-FFF2-40B4-BE49-F238E27FC236}">
                <a16:creationId xmlns:a16="http://schemas.microsoft.com/office/drawing/2014/main" id="{BA4359AD-6D55-9E2F-88EF-59E286B415FD}"/>
              </a:ext>
            </a:extLst>
          </p:cNvPr>
          <p:cNvSpPr/>
          <p:nvPr/>
        </p:nvSpPr>
        <p:spPr>
          <a:xfrm>
            <a:off x="7438954" y="3957179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7" name="Oval 306">
            <a:extLst>
              <a:ext uri="{FF2B5EF4-FFF2-40B4-BE49-F238E27FC236}">
                <a16:creationId xmlns:a16="http://schemas.microsoft.com/office/drawing/2014/main" id="{3E409CB4-2B2E-9E21-68B8-748A9E767451}"/>
              </a:ext>
            </a:extLst>
          </p:cNvPr>
          <p:cNvSpPr/>
          <p:nvPr/>
        </p:nvSpPr>
        <p:spPr>
          <a:xfrm>
            <a:off x="7813511" y="3977641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" name="Oval 307">
            <a:extLst>
              <a:ext uri="{FF2B5EF4-FFF2-40B4-BE49-F238E27FC236}">
                <a16:creationId xmlns:a16="http://schemas.microsoft.com/office/drawing/2014/main" id="{3B607FA5-E9C5-F873-CFE5-5E3A60C8F574}"/>
              </a:ext>
            </a:extLst>
          </p:cNvPr>
          <p:cNvSpPr/>
          <p:nvPr/>
        </p:nvSpPr>
        <p:spPr>
          <a:xfrm>
            <a:off x="4067941" y="4245099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" name="Oval 308">
            <a:extLst>
              <a:ext uri="{FF2B5EF4-FFF2-40B4-BE49-F238E27FC236}">
                <a16:creationId xmlns:a16="http://schemas.microsoft.com/office/drawing/2014/main" id="{44179C47-533B-E1E2-1077-765A32238268}"/>
              </a:ext>
            </a:extLst>
          </p:cNvPr>
          <p:cNvSpPr/>
          <p:nvPr/>
        </p:nvSpPr>
        <p:spPr>
          <a:xfrm>
            <a:off x="4442498" y="4245099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0" name="Oval 309">
            <a:extLst>
              <a:ext uri="{FF2B5EF4-FFF2-40B4-BE49-F238E27FC236}">
                <a16:creationId xmlns:a16="http://schemas.microsoft.com/office/drawing/2014/main" id="{82582DBA-D2D1-AB6B-7B03-EB290C376A57}"/>
              </a:ext>
            </a:extLst>
          </p:cNvPr>
          <p:cNvSpPr/>
          <p:nvPr/>
        </p:nvSpPr>
        <p:spPr>
          <a:xfrm>
            <a:off x="4817055" y="4245099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1" name="Oval 310">
            <a:extLst>
              <a:ext uri="{FF2B5EF4-FFF2-40B4-BE49-F238E27FC236}">
                <a16:creationId xmlns:a16="http://schemas.microsoft.com/office/drawing/2014/main" id="{6F1DF187-946E-C0B9-9E78-9DD760D49D16}"/>
              </a:ext>
            </a:extLst>
          </p:cNvPr>
          <p:cNvSpPr/>
          <p:nvPr/>
        </p:nvSpPr>
        <p:spPr>
          <a:xfrm>
            <a:off x="5191612" y="4245099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2" name="Oval 311">
            <a:extLst>
              <a:ext uri="{FF2B5EF4-FFF2-40B4-BE49-F238E27FC236}">
                <a16:creationId xmlns:a16="http://schemas.microsoft.com/office/drawing/2014/main" id="{44BE2EB7-B911-45D6-EF54-74595B042FBE}"/>
              </a:ext>
            </a:extLst>
          </p:cNvPr>
          <p:cNvSpPr/>
          <p:nvPr/>
        </p:nvSpPr>
        <p:spPr>
          <a:xfrm>
            <a:off x="5566169" y="4245099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3" name="Oval 312">
            <a:extLst>
              <a:ext uri="{FF2B5EF4-FFF2-40B4-BE49-F238E27FC236}">
                <a16:creationId xmlns:a16="http://schemas.microsoft.com/office/drawing/2014/main" id="{6D1801AA-4C73-7956-8954-985F86D86C25}"/>
              </a:ext>
            </a:extLst>
          </p:cNvPr>
          <p:cNvSpPr/>
          <p:nvPr/>
        </p:nvSpPr>
        <p:spPr>
          <a:xfrm>
            <a:off x="5940726" y="4245099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4" name="Oval 313">
            <a:extLst>
              <a:ext uri="{FF2B5EF4-FFF2-40B4-BE49-F238E27FC236}">
                <a16:creationId xmlns:a16="http://schemas.microsoft.com/office/drawing/2014/main" id="{969B56BC-F66A-1191-6E8E-A0A0BDFB4138}"/>
              </a:ext>
            </a:extLst>
          </p:cNvPr>
          <p:cNvSpPr/>
          <p:nvPr/>
        </p:nvSpPr>
        <p:spPr>
          <a:xfrm>
            <a:off x="6315283" y="4245099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5" name="Oval 314">
            <a:extLst>
              <a:ext uri="{FF2B5EF4-FFF2-40B4-BE49-F238E27FC236}">
                <a16:creationId xmlns:a16="http://schemas.microsoft.com/office/drawing/2014/main" id="{5A9334F1-03A2-DAEE-8580-11C37F28710E}"/>
              </a:ext>
            </a:extLst>
          </p:cNvPr>
          <p:cNvSpPr/>
          <p:nvPr/>
        </p:nvSpPr>
        <p:spPr>
          <a:xfrm>
            <a:off x="6689840" y="4245099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6" name="Oval 315">
            <a:extLst>
              <a:ext uri="{FF2B5EF4-FFF2-40B4-BE49-F238E27FC236}">
                <a16:creationId xmlns:a16="http://schemas.microsoft.com/office/drawing/2014/main" id="{A2855BA3-F429-EA73-ED46-E83E35376419}"/>
              </a:ext>
            </a:extLst>
          </p:cNvPr>
          <p:cNvSpPr/>
          <p:nvPr/>
        </p:nvSpPr>
        <p:spPr>
          <a:xfrm>
            <a:off x="7064397" y="4245099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7" name="Oval 316">
            <a:extLst>
              <a:ext uri="{FF2B5EF4-FFF2-40B4-BE49-F238E27FC236}">
                <a16:creationId xmlns:a16="http://schemas.microsoft.com/office/drawing/2014/main" id="{424ABB26-A2A1-7829-8166-885DF43CFB40}"/>
              </a:ext>
            </a:extLst>
          </p:cNvPr>
          <p:cNvSpPr/>
          <p:nvPr/>
        </p:nvSpPr>
        <p:spPr>
          <a:xfrm>
            <a:off x="7438954" y="4245099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8" name="Oval 317">
            <a:extLst>
              <a:ext uri="{FF2B5EF4-FFF2-40B4-BE49-F238E27FC236}">
                <a16:creationId xmlns:a16="http://schemas.microsoft.com/office/drawing/2014/main" id="{3014E20E-8D13-0FF3-69A9-137CB5E285E8}"/>
              </a:ext>
            </a:extLst>
          </p:cNvPr>
          <p:cNvSpPr/>
          <p:nvPr/>
        </p:nvSpPr>
        <p:spPr>
          <a:xfrm>
            <a:off x="7813511" y="4265561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9" name="Oval 318">
            <a:extLst>
              <a:ext uri="{FF2B5EF4-FFF2-40B4-BE49-F238E27FC236}">
                <a16:creationId xmlns:a16="http://schemas.microsoft.com/office/drawing/2014/main" id="{D318EADE-648C-50D1-E769-D5FFBEDEEE0F}"/>
              </a:ext>
            </a:extLst>
          </p:cNvPr>
          <p:cNvSpPr/>
          <p:nvPr/>
        </p:nvSpPr>
        <p:spPr>
          <a:xfrm>
            <a:off x="4067941" y="4547352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0" name="Oval 319">
            <a:extLst>
              <a:ext uri="{FF2B5EF4-FFF2-40B4-BE49-F238E27FC236}">
                <a16:creationId xmlns:a16="http://schemas.microsoft.com/office/drawing/2014/main" id="{2FD88DE5-C63C-801C-AF21-D3CAC9DB221C}"/>
              </a:ext>
            </a:extLst>
          </p:cNvPr>
          <p:cNvSpPr/>
          <p:nvPr/>
        </p:nvSpPr>
        <p:spPr>
          <a:xfrm>
            <a:off x="4442498" y="4547352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1" name="Oval 320">
            <a:extLst>
              <a:ext uri="{FF2B5EF4-FFF2-40B4-BE49-F238E27FC236}">
                <a16:creationId xmlns:a16="http://schemas.microsoft.com/office/drawing/2014/main" id="{B3949800-F4D0-89D5-A1BE-894289F9B3B1}"/>
              </a:ext>
            </a:extLst>
          </p:cNvPr>
          <p:cNvSpPr/>
          <p:nvPr/>
        </p:nvSpPr>
        <p:spPr>
          <a:xfrm>
            <a:off x="4817055" y="4547352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2" name="Oval 321">
            <a:extLst>
              <a:ext uri="{FF2B5EF4-FFF2-40B4-BE49-F238E27FC236}">
                <a16:creationId xmlns:a16="http://schemas.microsoft.com/office/drawing/2014/main" id="{98D5424C-12E4-EBBB-AF05-6D3B41D8B6F4}"/>
              </a:ext>
            </a:extLst>
          </p:cNvPr>
          <p:cNvSpPr/>
          <p:nvPr/>
        </p:nvSpPr>
        <p:spPr>
          <a:xfrm>
            <a:off x="5191612" y="4547352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3" name="Oval 322">
            <a:extLst>
              <a:ext uri="{FF2B5EF4-FFF2-40B4-BE49-F238E27FC236}">
                <a16:creationId xmlns:a16="http://schemas.microsoft.com/office/drawing/2014/main" id="{E1CA1470-F835-5783-73D6-DFCC98984305}"/>
              </a:ext>
            </a:extLst>
          </p:cNvPr>
          <p:cNvSpPr/>
          <p:nvPr/>
        </p:nvSpPr>
        <p:spPr>
          <a:xfrm>
            <a:off x="5566169" y="4547352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4" name="Oval 323">
            <a:extLst>
              <a:ext uri="{FF2B5EF4-FFF2-40B4-BE49-F238E27FC236}">
                <a16:creationId xmlns:a16="http://schemas.microsoft.com/office/drawing/2014/main" id="{165FC294-0300-9BED-061C-D39E2FBE2F8A}"/>
              </a:ext>
            </a:extLst>
          </p:cNvPr>
          <p:cNvSpPr/>
          <p:nvPr/>
        </p:nvSpPr>
        <p:spPr>
          <a:xfrm>
            <a:off x="5940726" y="4547352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5" name="Oval 324">
            <a:extLst>
              <a:ext uri="{FF2B5EF4-FFF2-40B4-BE49-F238E27FC236}">
                <a16:creationId xmlns:a16="http://schemas.microsoft.com/office/drawing/2014/main" id="{F4C19428-622A-8D34-565E-8FE051890A1E}"/>
              </a:ext>
            </a:extLst>
          </p:cNvPr>
          <p:cNvSpPr/>
          <p:nvPr/>
        </p:nvSpPr>
        <p:spPr>
          <a:xfrm>
            <a:off x="6315283" y="4547352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6" name="Oval 325">
            <a:extLst>
              <a:ext uri="{FF2B5EF4-FFF2-40B4-BE49-F238E27FC236}">
                <a16:creationId xmlns:a16="http://schemas.microsoft.com/office/drawing/2014/main" id="{407618D9-1371-E89A-ABF4-3BCA101A1E58}"/>
              </a:ext>
            </a:extLst>
          </p:cNvPr>
          <p:cNvSpPr/>
          <p:nvPr/>
        </p:nvSpPr>
        <p:spPr>
          <a:xfrm>
            <a:off x="6689840" y="4547352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7" name="Oval 326">
            <a:extLst>
              <a:ext uri="{FF2B5EF4-FFF2-40B4-BE49-F238E27FC236}">
                <a16:creationId xmlns:a16="http://schemas.microsoft.com/office/drawing/2014/main" id="{596E78F9-4DC6-0316-1DFC-F039479A3929}"/>
              </a:ext>
            </a:extLst>
          </p:cNvPr>
          <p:cNvSpPr/>
          <p:nvPr/>
        </p:nvSpPr>
        <p:spPr>
          <a:xfrm>
            <a:off x="7064397" y="4547352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8" name="Oval 327">
            <a:extLst>
              <a:ext uri="{FF2B5EF4-FFF2-40B4-BE49-F238E27FC236}">
                <a16:creationId xmlns:a16="http://schemas.microsoft.com/office/drawing/2014/main" id="{80CD733B-9F58-1D7D-D65B-28BA95F9FF4A}"/>
              </a:ext>
            </a:extLst>
          </p:cNvPr>
          <p:cNvSpPr/>
          <p:nvPr/>
        </p:nvSpPr>
        <p:spPr>
          <a:xfrm>
            <a:off x="7438954" y="4547352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9" name="Oval 328">
            <a:extLst>
              <a:ext uri="{FF2B5EF4-FFF2-40B4-BE49-F238E27FC236}">
                <a16:creationId xmlns:a16="http://schemas.microsoft.com/office/drawing/2014/main" id="{79512C09-F37B-4D49-6B8F-C1D9966127CA}"/>
              </a:ext>
            </a:extLst>
          </p:cNvPr>
          <p:cNvSpPr/>
          <p:nvPr/>
        </p:nvSpPr>
        <p:spPr>
          <a:xfrm>
            <a:off x="7813511" y="4567814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0" name="Oval 329">
            <a:extLst>
              <a:ext uri="{FF2B5EF4-FFF2-40B4-BE49-F238E27FC236}">
                <a16:creationId xmlns:a16="http://schemas.microsoft.com/office/drawing/2014/main" id="{ADA85CBD-D0AE-E189-5D0F-01E63A8A279F}"/>
              </a:ext>
            </a:extLst>
          </p:cNvPr>
          <p:cNvSpPr/>
          <p:nvPr/>
        </p:nvSpPr>
        <p:spPr>
          <a:xfrm>
            <a:off x="4067941" y="4835272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1" name="Oval 330">
            <a:extLst>
              <a:ext uri="{FF2B5EF4-FFF2-40B4-BE49-F238E27FC236}">
                <a16:creationId xmlns:a16="http://schemas.microsoft.com/office/drawing/2014/main" id="{DAD303A9-FDE1-8BB0-5B4F-A5902935E1FF}"/>
              </a:ext>
            </a:extLst>
          </p:cNvPr>
          <p:cNvSpPr/>
          <p:nvPr/>
        </p:nvSpPr>
        <p:spPr>
          <a:xfrm>
            <a:off x="4442498" y="4835272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2" name="Oval 331">
            <a:extLst>
              <a:ext uri="{FF2B5EF4-FFF2-40B4-BE49-F238E27FC236}">
                <a16:creationId xmlns:a16="http://schemas.microsoft.com/office/drawing/2014/main" id="{396AAF73-8C6F-C002-7D1D-4A4060C52B55}"/>
              </a:ext>
            </a:extLst>
          </p:cNvPr>
          <p:cNvSpPr/>
          <p:nvPr/>
        </p:nvSpPr>
        <p:spPr>
          <a:xfrm>
            <a:off x="4817055" y="4835272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3" name="Oval 332">
            <a:extLst>
              <a:ext uri="{FF2B5EF4-FFF2-40B4-BE49-F238E27FC236}">
                <a16:creationId xmlns:a16="http://schemas.microsoft.com/office/drawing/2014/main" id="{0DE7DA05-FBF0-CAAC-D9AB-FD3CBCDA940B}"/>
              </a:ext>
            </a:extLst>
          </p:cNvPr>
          <p:cNvSpPr/>
          <p:nvPr/>
        </p:nvSpPr>
        <p:spPr>
          <a:xfrm>
            <a:off x="5191612" y="4835272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4" name="Oval 333">
            <a:extLst>
              <a:ext uri="{FF2B5EF4-FFF2-40B4-BE49-F238E27FC236}">
                <a16:creationId xmlns:a16="http://schemas.microsoft.com/office/drawing/2014/main" id="{08E1F854-53FA-1711-F9B3-1528EBC063A3}"/>
              </a:ext>
            </a:extLst>
          </p:cNvPr>
          <p:cNvSpPr/>
          <p:nvPr/>
        </p:nvSpPr>
        <p:spPr>
          <a:xfrm>
            <a:off x="5566169" y="4835272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5" name="Oval 334">
            <a:extLst>
              <a:ext uri="{FF2B5EF4-FFF2-40B4-BE49-F238E27FC236}">
                <a16:creationId xmlns:a16="http://schemas.microsoft.com/office/drawing/2014/main" id="{690FDA92-8999-A12B-2D07-286548DA3500}"/>
              </a:ext>
            </a:extLst>
          </p:cNvPr>
          <p:cNvSpPr/>
          <p:nvPr/>
        </p:nvSpPr>
        <p:spPr>
          <a:xfrm>
            <a:off x="5940726" y="4835272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6" name="Oval 335">
            <a:extLst>
              <a:ext uri="{FF2B5EF4-FFF2-40B4-BE49-F238E27FC236}">
                <a16:creationId xmlns:a16="http://schemas.microsoft.com/office/drawing/2014/main" id="{A15A2732-FC2E-248B-2A09-9DA9037BAF81}"/>
              </a:ext>
            </a:extLst>
          </p:cNvPr>
          <p:cNvSpPr/>
          <p:nvPr/>
        </p:nvSpPr>
        <p:spPr>
          <a:xfrm>
            <a:off x="6315283" y="4835272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7" name="Oval 336">
            <a:extLst>
              <a:ext uri="{FF2B5EF4-FFF2-40B4-BE49-F238E27FC236}">
                <a16:creationId xmlns:a16="http://schemas.microsoft.com/office/drawing/2014/main" id="{8AD28BB6-E3AC-1754-3BCF-8618BB754286}"/>
              </a:ext>
            </a:extLst>
          </p:cNvPr>
          <p:cNvSpPr/>
          <p:nvPr/>
        </p:nvSpPr>
        <p:spPr>
          <a:xfrm>
            <a:off x="6689840" y="4835272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8" name="Oval 337">
            <a:extLst>
              <a:ext uri="{FF2B5EF4-FFF2-40B4-BE49-F238E27FC236}">
                <a16:creationId xmlns:a16="http://schemas.microsoft.com/office/drawing/2014/main" id="{1BE3AD6F-CC6A-30A4-32AD-406145389D56}"/>
              </a:ext>
            </a:extLst>
          </p:cNvPr>
          <p:cNvSpPr/>
          <p:nvPr/>
        </p:nvSpPr>
        <p:spPr>
          <a:xfrm>
            <a:off x="7064397" y="4835272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9" name="Oval 338">
            <a:extLst>
              <a:ext uri="{FF2B5EF4-FFF2-40B4-BE49-F238E27FC236}">
                <a16:creationId xmlns:a16="http://schemas.microsoft.com/office/drawing/2014/main" id="{AB2AAFEB-D9DE-6272-C74F-D124BA1990E1}"/>
              </a:ext>
            </a:extLst>
          </p:cNvPr>
          <p:cNvSpPr/>
          <p:nvPr/>
        </p:nvSpPr>
        <p:spPr>
          <a:xfrm>
            <a:off x="7438954" y="4835272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0" name="Oval 339">
            <a:extLst>
              <a:ext uri="{FF2B5EF4-FFF2-40B4-BE49-F238E27FC236}">
                <a16:creationId xmlns:a16="http://schemas.microsoft.com/office/drawing/2014/main" id="{5ACFF474-2AA4-E4BB-B674-1BF23528770F}"/>
              </a:ext>
            </a:extLst>
          </p:cNvPr>
          <p:cNvSpPr/>
          <p:nvPr/>
        </p:nvSpPr>
        <p:spPr>
          <a:xfrm>
            <a:off x="7813511" y="4855734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1" name="Star: 7 Points 340">
            <a:extLst>
              <a:ext uri="{FF2B5EF4-FFF2-40B4-BE49-F238E27FC236}">
                <a16:creationId xmlns:a16="http://schemas.microsoft.com/office/drawing/2014/main" id="{5100CBE2-63BC-2839-17E4-FDB8CA3676FF}"/>
              </a:ext>
            </a:extLst>
          </p:cNvPr>
          <p:cNvSpPr/>
          <p:nvPr/>
        </p:nvSpPr>
        <p:spPr>
          <a:xfrm>
            <a:off x="6217654" y="4433411"/>
            <a:ext cx="335203" cy="338555"/>
          </a:xfrm>
          <a:prstGeom prst="star7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E</a:t>
            </a:r>
          </a:p>
        </p:txBody>
      </p:sp>
      <p:sp>
        <p:nvSpPr>
          <p:cNvPr id="342" name="Star: 7 Points 341">
            <a:extLst>
              <a:ext uri="{FF2B5EF4-FFF2-40B4-BE49-F238E27FC236}">
                <a16:creationId xmlns:a16="http://schemas.microsoft.com/office/drawing/2014/main" id="{239EE88B-006E-CCC2-2C1E-7902C30D971F}"/>
              </a:ext>
            </a:extLst>
          </p:cNvPr>
          <p:cNvSpPr/>
          <p:nvPr/>
        </p:nvSpPr>
        <p:spPr>
          <a:xfrm>
            <a:off x="6962396" y="2441195"/>
            <a:ext cx="335203" cy="338555"/>
          </a:xfrm>
          <a:prstGeom prst="star7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E</a:t>
            </a:r>
          </a:p>
        </p:txBody>
      </p:sp>
      <p:sp>
        <p:nvSpPr>
          <p:cNvPr id="343" name="Star: 7 Points 342">
            <a:extLst>
              <a:ext uri="{FF2B5EF4-FFF2-40B4-BE49-F238E27FC236}">
                <a16:creationId xmlns:a16="http://schemas.microsoft.com/office/drawing/2014/main" id="{D97B4F3D-59AA-7936-D45A-ACA8D5E5480F}"/>
              </a:ext>
            </a:extLst>
          </p:cNvPr>
          <p:cNvSpPr/>
          <p:nvPr/>
        </p:nvSpPr>
        <p:spPr>
          <a:xfrm>
            <a:off x="4725547" y="2447672"/>
            <a:ext cx="335203" cy="338555"/>
          </a:xfrm>
          <a:prstGeom prst="star7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E</a:t>
            </a:r>
          </a:p>
        </p:txBody>
      </p:sp>
      <p:sp>
        <p:nvSpPr>
          <p:cNvPr id="344" name="Left Brace 343">
            <a:extLst>
              <a:ext uri="{FF2B5EF4-FFF2-40B4-BE49-F238E27FC236}">
                <a16:creationId xmlns:a16="http://schemas.microsoft.com/office/drawing/2014/main" id="{5FE3DA8A-97CC-C5D5-4CC6-C2C78D3F68B6}"/>
              </a:ext>
            </a:extLst>
          </p:cNvPr>
          <p:cNvSpPr/>
          <p:nvPr/>
        </p:nvSpPr>
        <p:spPr>
          <a:xfrm>
            <a:off x="3131236" y="1716266"/>
            <a:ext cx="998321" cy="301149"/>
          </a:xfrm>
          <a:prstGeom prst="leftBrac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5" name="TextBox 344">
            <a:extLst>
              <a:ext uri="{FF2B5EF4-FFF2-40B4-BE49-F238E27FC236}">
                <a16:creationId xmlns:a16="http://schemas.microsoft.com/office/drawing/2014/main" id="{4B8B1E29-4B7D-849A-7525-258045E73768}"/>
              </a:ext>
            </a:extLst>
          </p:cNvPr>
          <p:cNvSpPr txBox="1"/>
          <p:nvPr/>
        </p:nvSpPr>
        <p:spPr>
          <a:xfrm>
            <a:off x="1071616" y="1648526"/>
            <a:ext cx="253259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Energy Cost</a:t>
            </a:r>
          </a:p>
          <a:p>
            <a:pPr marL="285750" indent="-285750">
              <a:buFontTx/>
              <a:buChar char="-"/>
            </a:pPr>
            <a:r>
              <a:rPr lang="en-US" dirty="0"/>
              <a:t>Elevation Change </a:t>
            </a:r>
          </a:p>
          <a:p>
            <a:pPr marL="285750" indent="-285750">
              <a:buFontTx/>
              <a:buChar char="-"/>
            </a:pPr>
            <a:r>
              <a:rPr lang="en-US" dirty="0"/>
              <a:t>Mass of Vehicle</a:t>
            </a:r>
          </a:p>
          <a:p>
            <a:pPr marL="285750" indent="-285750">
              <a:buFontTx/>
              <a:buChar char="-"/>
            </a:pPr>
            <a:r>
              <a:rPr lang="en-US" dirty="0"/>
              <a:t>Wind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61700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4405D8-182A-A454-A467-ACA358545B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209EEF9-7C95-47D9-A525-D9DFC94A69E7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19CC54B-44D8-5C4F-3EDF-BCA4AD64E2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0855" y="193112"/>
            <a:ext cx="8229600" cy="1143000"/>
          </a:xfrm>
        </p:spPr>
        <p:txBody>
          <a:bodyPr/>
          <a:lstStyle/>
          <a:p>
            <a:r>
              <a:rPr lang="en-US" sz="3200" dirty="0">
                <a:solidFill>
                  <a:schemeClr val="bg1"/>
                </a:solidFill>
              </a:rPr>
              <a:t>Detection Fields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9E6BEC0-EEBF-B7BC-A877-E75D2E9D6A7A}"/>
              </a:ext>
            </a:extLst>
          </p:cNvPr>
          <p:cNvSpPr txBox="1"/>
          <p:nvPr/>
        </p:nvSpPr>
        <p:spPr>
          <a:xfrm>
            <a:off x="603315" y="2782669"/>
            <a:ext cx="30017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is what the model “sees” </a:t>
            </a:r>
          </a:p>
          <a:p>
            <a:r>
              <a:rPr lang="en-US" dirty="0"/>
              <a:t>for our detection functions</a:t>
            </a:r>
          </a:p>
        </p:txBody>
      </p:sp>
      <p:pic>
        <p:nvPicPr>
          <p:cNvPr id="12" name="Picture 11" descr="An aerial view of a landscape&#10;&#10;Description automatically generated">
            <a:extLst>
              <a:ext uri="{FF2B5EF4-FFF2-40B4-BE49-F238E27FC236}">
                <a16:creationId xmlns:a16="http://schemas.microsoft.com/office/drawing/2014/main" id="{FDF5922E-A8E5-38F1-1740-1B9C84B660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896" y="1593149"/>
            <a:ext cx="4164336" cy="4169580"/>
          </a:xfrm>
          <a:prstGeom prst="rect">
            <a:avLst/>
          </a:prstGeom>
        </p:spPr>
      </p:pic>
      <p:pic>
        <p:nvPicPr>
          <p:cNvPr id="13" name="Picture 12" descr="A shadow of a tree&#10;&#10;Description automatically generated">
            <a:extLst>
              <a:ext uri="{FF2B5EF4-FFF2-40B4-BE49-F238E27FC236}">
                <a16:creationId xmlns:a16="http://schemas.microsoft.com/office/drawing/2014/main" id="{7BC44D27-F4F7-39BA-E7BE-61ABA1FC9E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4534" y="1466538"/>
            <a:ext cx="4164342" cy="416958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791AC3B-F454-3CA7-7671-DBF1808E5EA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3523" t="7646" r="19938" b="12657"/>
          <a:stretch/>
        </p:blipFill>
        <p:spPr>
          <a:xfrm>
            <a:off x="3686692" y="1290896"/>
            <a:ext cx="4164311" cy="418939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22CB7F4-AC12-163D-2605-E3CAD57F00C4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83327" t="5718" b="6724"/>
          <a:stretch/>
        </p:blipFill>
        <p:spPr>
          <a:xfrm>
            <a:off x="8249055" y="1528073"/>
            <a:ext cx="894945" cy="3952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4963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4405D8-182A-A454-A467-ACA358545B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209EEF9-7C95-47D9-A525-D9DFC94A69E7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19CC54B-44D8-5C4F-3EDF-BCA4AD64E2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0855" y="193112"/>
            <a:ext cx="8229600" cy="1143000"/>
          </a:xfrm>
        </p:spPr>
        <p:txBody>
          <a:bodyPr/>
          <a:lstStyle/>
          <a:p>
            <a:r>
              <a:rPr lang="en-US" sz="3200" dirty="0">
                <a:solidFill>
                  <a:schemeClr val="bg1"/>
                </a:solidFill>
              </a:rPr>
              <a:t>Optimization Function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9E6BEC0-EEBF-B7BC-A877-E75D2E9D6A7A}"/>
              </a:ext>
            </a:extLst>
          </p:cNvPr>
          <p:cNvSpPr txBox="1"/>
          <p:nvPr/>
        </p:nvSpPr>
        <p:spPr>
          <a:xfrm>
            <a:off x="643860" y="4472300"/>
            <a:ext cx="27299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Julia as modeling language</a:t>
            </a:r>
          </a:p>
          <a:p>
            <a:r>
              <a:rPr lang="en-US" dirty="0"/>
              <a:t>Gurobi as solver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027B954-1649-01FB-DD53-C046EB6B024A}"/>
              </a:ext>
            </a:extLst>
          </p:cNvPr>
          <p:cNvGrpSpPr/>
          <p:nvPr/>
        </p:nvGrpSpPr>
        <p:grpSpPr>
          <a:xfrm>
            <a:off x="567902" y="1593149"/>
            <a:ext cx="2058329" cy="1175004"/>
            <a:chOff x="2229586" y="2841498"/>
            <a:chExt cx="2058329" cy="117500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87F7ED6-C55D-7B7A-BB97-97BF98F187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7269" r="53007"/>
            <a:stretch/>
          </p:blipFill>
          <p:spPr>
            <a:xfrm>
              <a:off x="3133817" y="2841498"/>
              <a:ext cx="1154098" cy="1175004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78F0F64-BA94-58FA-DB01-BBED89FB65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6209" r="66172"/>
            <a:stretch/>
          </p:blipFill>
          <p:spPr>
            <a:xfrm>
              <a:off x="2229586" y="2841498"/>
              <a:ext cx="904231" cy="1175004"/>
            </a:xfrm>
            <a:prstGeom prst="rect">
              <a:avLst/>
            </a:prstGeom>
          </p:spPr>
        </p:pic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68639DB-3A96-2413-6A7F-315487B6116B}"/>
                  </a:ext>
                </a:extLst>
              </p:cNvPr>
              <p:cNvSpPr txBox="1"/>
              <p:nvPr/>
            </p:nvSpPr>
            <p:spPr>
              <a:xfrm>
                <a:off x="567902" y="2902276"/>
                <a:ext cx="2888611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= detection cost on edge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dirty="0"/>
              </a:p>
              <a:p>
                <a:endParaRPr lang="en-US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=1 </m:t>
                    </m:r>
                  </m:oMath>
                </a14:m>
                <a:r>
                  <a:rPr lang="en-US" dirty="0"/>
                  <a:t>if edge is taken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if edge is not taken </a:t>
                </a:r>
                <a:endParaRPr lang="en-US" b="0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68639DB-3A96-2413-6A7F-315487B611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902" y="2902276"/>
                <a:ext cx="2888611" cy="1200329"/>
              </a:xfrm>
              <a:prstGeom prst="rect">
                <a:avLst/>
              </a:prstGeom>
              <a:blipFill>
                <a:blip r:embed="rId4"/>
                <a:stretch>
                  <a:fillRect t="-2538" b="-71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 descr="An aerial view of a landscape&#10;&#10;Description automatically generated">
            <a:extLst>
              <a:ext uri="{FF2B5EF4-FFF2-40B4-BE49-F238E27FC236}">
                <a16:creationId xmlns:a16="http://schemas.microsoft.com/office/drawing/2014/main" id="{2C405CCF-9D88-C38C-EE6D-2BC1031E62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896" y="1593149"/>
            <a:ext cx="4164336" cy="4169580"/>
          </a:xfrm>
          <a:prstGeom prst="rect">
            <a:avLst/>
          </a:prstGeom>
        </p:spPr>
      </p:pic>
      <p:pic>
        <p:nvPicPr>
          <p:cNvPr id="16" name="Picture 15" descr="A shadow of a tree&#10;&#10;Description automatically generated">
            <a:extLst>
              <a:ext uri="{FF2B5EF4-FFF2-40B4-BE49-F238E27FC236}">
                <a16:creationId xmlns:a16="http://schemas.microsoft.com/office/drawing/2014/main" id="{C3A97AF2-F2B3-ADB0-4747-F0BD5BF3A35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4534" y="1466538"/>
            <a:ext cx="4164342" cy="416958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242EC63-DCEB-0E70-434F-C0857A627D51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13523" t="7646" r="19938" b="12657"/>
          <a:stretch/>
        </p:blipFill>
        <p:spPr>
          <a:xfrm>
            <a:off x="3686692" y="1290896"/>
            <a:ext cx="4164311" cy="418939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56842BA-D593-9536-A069-DD612B88399F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83327" t="5718" b="6724"/>
          <a:stretch/>
        </p:blipFill>
        <p:spPr>
          <a:xfrm>
            <a:off x="8249055" y="1528073"/>
            <a:ext cx="894945" cy="3952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6897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n aerial view of a landscape&#10;&#10;Description automatically generated">
            <a:extLst>
              <a:ext uri="{FF2B5EF4-FFF2-40B4-BE49-F238E27FC236}">
                <a16:creationId xmlns:a16="http://schemas.microsoft.com/office/drawing/2014/main" id="{21F1CF60-B722-38D9-81AC-AF30C40F5B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896" y="1593149"/>
            <a:ext cx="4164336" cy="416958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4405D8-182A-A454-A467-ACA358545B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209EEF9-7C95-47D9-A525-D9DFC94A69E7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19CC54B-44D8-5C4F-3EDF-BCA4AD64E2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0855" y="193112"/>
            <a:ext cx="8229600" cy="1143000"/>
          </a:xfrm>
        </p:spPr>
        <p:txBody>
          <a:bodyPr/>
          <a:lstStyle/>
          <a:p>
            <a:r>
              <a:rPr lang="en-US" sz="3200" dirty="0">
                <a:solidFill>
                  <a:schemeClr val="bg1"/>
                </a:solidFill>
              </a:rPr>
              <a:t>Constraints</a:t>
            </a:r>
          </a:p>
        </p:txBody>
      </p:sp>
      <p:pic>
        <p:nvPicPr>
          <p:cNvPr id="7" name="Picture 6" descr="A shadow of a tree&#10;&#10;Description automatically generated">
            <a:extLst>
              <a:ext uri="{FF2B5EF4-FFF2-40B4-BE49-F238E27FC236}">
                <a16:creationId xmlns:a16="http://schemas.microsoft.com/office/drawing/2014/main" id="{F1BA93EC-EF55-AB12-65C3-E731A16F0F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4534" y="1466538"/>
            <a:ext cx="4164342" cy="41695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6FB5091-3230-0FBD-8CE7-3C424ABA2EF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3523" t="7646" r="19938" b="12657"/>
          <a:stretch/>
        </p:blipFill>
        <p:spPr>
          <a:xfrm>
            <a:off x="3686692" y="1290896"/>
            <a:ext cx="4164311" cy="418939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F18E167-7DD7-8D2C-5AF0-5455CA8849ED}"/>
              </a:ext>
            </a:extLst>
          </p:cNvPr>
          <p:cNvSpPr txBox="1"/>
          <p:nvPr/>
        </p:nvSpPr>
        <p:spPr>
          <a:xfrm>
            <a:off x="964255" y="2350999"/>
            <a:ext cx="2096600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/>
              <a:t>Constraints</a:t>
            </a:r>
          </a:p>
          <a:p>
            <a:r>
              <a:rPr lang="en-US" dirty="0"/>
              <a:t>Inflow</a:t>
            </a:r>
          </a:p>
          <a:p>
            <a:r>
              <a:rPr lang="en-US" dirty="0"/>
              <a:t>Outflow</a:t>
            </a:r>
          </a:p>
          <a:p>
            <a:r>
              <a:rPr lang="en-US" dirty="0"/>
              <a:t>Time Considerations</a:t>
            </a:r>
          </a:p>
          <a:p>
            <a:r>
              <a:rPr lang="en-US" dirty="0"/>
              <a:t>Battery Constraints </a:t>
            </a:r>
          </a:p>
          <a:p>
            <a:pPr marL="285750" indent="-285750">
              <a:buFontTx/>
              <a:buChar char="-"/>
            </a:pPr>
            <a:r>
              <a:rPr lang="en-US" dirty="0"/>
              <a:t>Max capacity</a:t>
            </a:r>
          </a:p>
          <a:p>
            <a:pPr marL="285750" indent="-285750">
              <a:buFontTx/>
              <a:buChar char="-"/>
            </a:pPr>
            <a:r>
              <a:rPr lang="en-US" dirty="0"/>
              <a:t>Never below 0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97D9CE-4B7C-E50F-A3E0-FE3ECD06AD7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83327" t="5718" b="6724"/>
          <a:stretch/>
        </p:blipFill>
        <p:spPr>
          <a:xfrm>
            <a:off x="8249055" y="1528073"/>
            <a:ext cx="894945" cy="3952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1244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n aerial view of a landscape&#10;&#10;Description automatically generated">
            <a:extLst>
              <a:ext uri="{FF2B5EF4-FFF2-40B4-BE49-F238E27FC236}">
                <a16:creationId xmlns:a16="http://schemas.microsoft.com/office/drawing/2014/main" id="{21F1CF60-B722-38D9-81AC-AF30C40F5B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8093" y="1722277"/>
            <a:ext cx="4164336" cy="416958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4405D8-182A-A454-A467-ACA358545B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209EEF9-7C95-47D9-A525-D9DFC94A69E7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19CC54B-44D8-5C4F-3EDF-BCA4AD64E2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0855" y="193112"/>
            <a:ext cx="8229600" cy="1143000"/>
          </a:xfrm>
        </p:spPr>
        <p:txBody>
          <a:bodyPr/>
          <a:lstStyle/>
          <a:p>
            <a:r>
              <a:rPr lang="en-US" sz="3200" dirty="0">
                <a:solidFill>
                  <a:schemeClr val="bg1"/>
                </a:solidFill>
              </a:rPr>
              <a:t>Solve</a:t>
            </a:r>
          </a:p>
        </p:txBody>
      </p:sp>
      <p:pic>
        <p:nvPicPr>
          <p:cNvPr id="7" name="Picture 6" descr="A shadow of a tree&#10;&#10;Description automatically generated">
            <a:extLst>
              <a:ext uri="{FF2B5EF4-FFF2-40B4-BE49-F238E27FC236}">
                <a16:creationId xmlns:a16="http://schemas.microsoft.com/office/drawing/2014/main" id="{F1BA93EC-EF55-AB12-65C3-E731A16F0F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6731" y="1595666"/>
            <a:ext cx="4164342" cy="41695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6FB5091-3230-0FBD-8CE7-3C424ABA2EF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3523" t="7646" r="19938" b="12657"/>
          <a:stretch/>
        </p:blipFill>
        <p:spPr>
          <a:xfrm>
            <a:off x="2388889" y="1420024"/>
            <a:ext cx="4164311" cy="4189397"/>
          </a:xfrm>
          <a:prstGeom prst="rect">
            <a:avLst/>
          </a:prstGeom>
        </p:spPr>
      </p:pic>
      <p:pic>
        <p:nvPicPr>
          <p:cNvPr id="12" name="Picture 11" descr="A map of a terrain&#10;&#10;Description automatically generated">
            <a:extLst>
              <a:ext uri="{FF2B5EF4-FFF2-40B4-BE49-F238E27FC236}">
                <a16:creationId xmlns:a16="http://schemas.microsoft.com/office/drawing/2014/main" id="{C1C1CBF9-F88B-A62B-88AD-D34E1E05395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90" t="7674" r="5691" b="12520"/>
          <a:stretch/>
        </p:blipFill>
        <p:spPr>
          <a:xfrm>
            <a:off x="2388889" y="1416402"/>
            <a:ext cx="4164311" cy="4219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7149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D1D4D-C271-4219-97BB-FB6D9686BC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0855" y="193112"/>
            <a:ext cx="8229600" cy="1143000"/>
          </a:xfrm>
        </p:spPr>
        <p:txBody>
          <a:bodyPr/>
          <a:lstStyle/>
          <a:p>
            <a:r>
              <a:rPr lang="en-US" sz="3200" dirty="0">
                <a:solidFill>
                  <a:schemeClr val="bg1"/>
                </a:solidFill>
              </a:rPr>
              <a:t>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6EABEE-0737-4272-9467-7BC5C0813D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344" y="1309261"/>
            <a:ext cx="8785655" cy="4525963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 sz="2400" dirty="0"/>
              <a:t>Determine edge costs: </a:t>
            </a:r>
            <a:r>
              <a:rPr lang="en-US" sz="2400" dirty="0">
                <a:solidFill>
                  <a:srgbClr val="FF0000"/>
                </a:solidFill>
              </a:rPr>
              <a:t>detection </a:t>
            </a:r>
            <a:r>
              <a:rPr lang="en-US" sz="2400" dirty="0"/>
              <a:t>and </a:t>
            </a:r>
            <a:r>
              <a:rPr lang="en-US" sz="2400" dirty="0">
                <a:solidFill>
                  <a:schemeClr val="accent1"/>
                </a:solidFill>
              </a:rPr>
              <a:t>energy</a:t>
            </a:r>
            <a:endParaRPr lang="en-US" dirty="0">
              <a:solidFill>
                <a:schemeClr val="accent1"/>
              </a:solidFill>
            </a:endParaRPr>
          </a:p>
          <a:p>
            <a:pPr marL="514350" indent="-514350">
              <a:buAutoNum type="arabicPeriod"/>
            </a:pPr>
            <a:r>
              <a:rPr lang="en-US" sz="2400" dirty="0"/>
              <a:t>Solve optimization function subject to energy constraints </a:t>
            </a:r>
            <a:endParaRPr lang="en-US" sz="2400" dirty="0">
              <a:cs typeface="Calibri"/>
            </a:endParaRPr>
          </a:p>
          <a:p>
            <a:pPr marL="514350" indent="-514350">
              <a:buAutoNum type="arabicPeriod"/>
            </a:pPr>
            <a:r>
              <a:rPr lang="en-US" sz="2400" dirty="0"/>
              <a:t>Generate paths for leader consideration</a:t>
            </a:r>
            <a:endParaRPr lang="en-US" sz="2400" dirty="0">
              <a:cs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B89E68-DCC6-21E2-7946-D3289D4926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688" y="2777147"/>
            <a:ext cx="3631861" cy="36161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97C5886-5447-1345-F311-2BCB25FFBB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6549" y="2777146"/>
            <a:ext cx="4300060" cy="361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6687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D1D4D-C271-4219-97BB-FB6D9686BC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9598" y="193112"/>
            <a:ext cx="8229600" cy="1143000"/>
          </a:xfrm>
        </p:spPr>
        <p:txBody>
          <a:bodyPr/>
          <a:lstStyle/>
          <a:p>
            <a:r>
              <a:rPr lang="en-US" sz="3200" dirty="0">
                <a:solidFill>
                  <a:schemeClr val="bg1"/>
                </a:solidFill>
              </a:rPr>
              <a:t>Results for Fort Irwin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1C13C3-B07B-051B-4885-C0FA3AED3AD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189" t="5611" b="6253"/>
          <a:stretch/>
        </p:blipFill>
        <p:spPr>
          <a:xfrm>
            <a:off x="769544" y="1969129"/>
            <a:ext cx="3648736" cy="34131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D4AFD56-C99C-F76B-8C08-E53C689FC80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749" t="5718" b="6724"/>
          <a:stretch/>
        </p:blipFill>
        <p:spPr>
          <a:xfrm>
            <a:off x="4834363" y="2055137"/>
            <a:ext cx="4258887" cy="3327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0326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D1D4D-C271-4219-97BB-FB6D9686BC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0855" y="193112"/>
            <a:ext cx="8229600" cy="1143000"/>
          </a:xfrm>
        </p:spPr>
        <p:txBody>
          <a:bodyPr/>
          <a:lstStyle/>
          <a:p>
            <a:r>
              <a:rPr lang="en-US" sz="3200">
                <a:solidFill>
                  <a:schemeClr val="bg1"/>
                </a:solidFill>
              </a:rPr>
              <a:t>Scope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6EABEE-0737-4272-9467-7BC5C0813D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346" y="1309261"/>
            <a:ext cx="8427308" cy="452596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800" dirty="0"/>
              <a:t>What is the optimal path for an unmanned ground vehicle in a contested environment?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3F6B63-53A1-D533-DF26-C02FE4DA7C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8082" y="2332037"/>
            <a:ext cx="4047836" cy="4047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6009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D1D4D-C271-4219-97BB-FB6D9686BC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9598" y="193112"/>
            <a:ext cx="8229600" cy="1143000"/>
          </a:xfrm>
        </p:spPr>
        <p:txBody>
          <a:bodyPr/>
          <a:lstStyle/>
          <a:p>
            <a:r>
              <a:rPr lang="en-US" sz="3200" dirty="0">
                <a:solidFill>
                  <a:schemeClr val="bg1"/>
                </a:solidFill>
              </a:rPr>
              <a:t>Results for West Point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A62E3F3-5DD1-5032-A9B4-F8620643524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084" t="6061" b="7088"/>
          <a:stretch/>
        </p:blipFill>
        <p:spPr>
          <a:xfrm>
            <a:off x="424217" y="1884217"/>
            <a:ext cx="3953819" cy="360218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B690821-F060-257A-E00C-EEF054AEFE6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496" t="6324" b="6825"/>
          <a:stretch/>
        </p:blipFill>
        <p:spPr>
          <a:xfrm>
            <a:off x="4378035" y="1958109"/>
            <a:ext cx="4565313" cy="3528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503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6EABEE-0737-4272-9467-7BC5C0813D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600206"/>
            <a:ext cx="5655924" cy="4525963"/>
          </a:xfrm>
        </p:spPr>
        <p:txBody>
          <a:bodyPr wrap="square" anchor="t">
            <a:normAutofit/>
          </a:bodyPr>
          <a:lstStyle/>
          <a:p>
            <a:pPr marL="0" indent="0">
              <a:buNone/>
            </a:pPr>
            <a:r>
              <a:rPr lang="en-US" dirty="0">
                <a:cs typeface="Calibri"/>
              </a:rPr>
              <a:t>Write Paper</a:t>
            </a:r>
          </a:p>
          <a:p>
            <a:pPr marL="0" indent="0">
              <a:buNone/>
            </a:pPr>
            <a:r>
              <a:rPr lang="en-US" dirty="0">
                <a:cs typeface="Calibri"/>
              </a:rPr>
              <a:t>Ability to charge in place</a:t>
            </a:r>
          </a:p>
          <a:p>
            <a:pPr marL="0" indent="0">
              <a:buNone/>
            </a:pPr>
            <a:r>
              <a:rPr lang="en-US" dirty="0">
                <a:cs typeface="Calibri"/>
              </a:rPr>
              <a:t>Apply to real UGV</a:t>
            </a:r>
            <a:endParaRPr lang="en-US" dirty="0"/>
          </a:p>
        </p:txBody>
      </p:sp>
      <p:sp>
        <p:nvSpPr>
          <p:cNvPr id="1031" name="Slide Number Placeholder 4">
            <a:extLst>
              <a:ext uri="{FF2B5EF4-FFF2-40B4-BE49-F238E27FC236}">
                <a16:creationId xmlns:a16="http://schemas.microsoft.com/office/drawing/2014/main" id="{75E1F632-5048-F634-8CDF-674D00BCF6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4"/>
            <a:ext cx="2133600" cy="365125"/>
          </a:xfrm>
        </p:spPr>
        <p:txBody>
          <a:bodyPr/>
          <a:lstStyle/>
          <a:p>
            <a:pPr>
              <a:spcAft>
                <a:spcPts val="600"/>
              </a:spcAft>
              <a:defRPr/>
            </a:pPr>
            <a:fld id="{903A8369-9728-4DB1-8745-8C61AE7AE305}" type="slidenum">
              <a:rPr lang="en-US"/>
              <a:pPr>
                <a:spcAft>
                  <a:spcPts val="600"/>
                </a:spcAft>
                <a:defRPr/>
              </a:pPr>
              <a:t>21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D050048-45E2-D05B-DDB0-D71A278129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7431" y="160331"/>
            <a:ext cx="8229600" cy="1143000"/>
          </a:xfrm>
        </p:spPr>
        <p:txBody>
          <a:bodyPr lIns="91440" tIns="45720" rIns="91440" bIns="45720" anchor="t"/>
          <a:lstStyle/>
          <a:p>
            <a:r>
              <a:rPr lang="en-US" sz="3200">
                <a:solidFill>
                  <a:schemeClr val="bg1"/>
                </a:solidFill>
              </a:rPr>
              <a:t>Next Steps</a:t>
            </a:r>
            <a:endParaRPr lang="en-US"/>
          </a:p>
        </p:txBody>
      </p:sp>
      <p:pic>
        <p:nvPicPr>
          <p:cNvPr id="1028" name="Picture 4" descr="Clearpath Moose Amphibious UGV | Level Five Supplies">
            <a:extLst>
              <a:ext uri="{FF2B5EF4-FFF2-40B4-BE49-F238E27FC236}">
                <a16:creationId xmlns:a16="http://schemas.microsoft.com/office/drawing/2014/main" id="{CB10E8B0-4F7C-D976-B08D-356607CFFB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841" b="17098"/>
          <a:stretch/>
        </p:blipFill>
        <p:spPr bwMode="auto">
          <a:xfrm>
            <a:off x="3833090" y="2855536"/>
            <a:ext cx="5027042" cy="3270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34101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D1D4D-C271-4219-97BB-FB6D9686BC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9598" y="193112"/>
            <a:ext cx="8229600" cy="1143000"/>
          </a:xfrm>
        </p:spPr>
        <p:txBody>
          <a:bodyPr/>
          <a:lstStyle/>
          <a:p>
            <a:r>
              <a:rPr lang="en-US" sz="3200" dirty="0">
                <a:solidFill>
                  <a:schemeClr val="bg1"/>
                </a:solidFill>
              </a:rPr>
              <a:t>Use Case</a:t>
            </a:r>
          </a:p>
        </p:txBody>
      </p:sp>
      <p:pic>
        <p:nvPicPr>
          <p:cNvPr id="1026" name="Picture 2" descr="Army's new strategic plan for 2021 outlines the next 10 to 15 minutes">
            <a:extLst>
              <a:ext uri="{FF2B5EF4-FFF2-40B4-BE49-F238E27FC236}">
                <a16:creationId xmlns:a16="http://schemas.microsoft.com/office/drawing/2014/main" id="{15D7C8E0-5280-86DF-8B69-64C0BCE477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390" y="1284844"/>
            <a:ext cx="7412075" cy="5293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78085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D1D4D-C271-4219-97BB-FB6D9686BC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9598" y="193112"/>
            <a:ext cx="8229600" cy="1143000"/>
          </a:xfrm>
        </p:spPr>
        <p:txBody>
          <a:bodyPr/>
          <a:lstStyle/>
          <a:p>
            <a:r>
              <a:rPr lang="en-US" sz="3200" dirty="0">
                <a:solidFill>
                  <a:schemeClr val="bg1"/>
                </a:solidFill>
              </a:rPr>
              <a:t>Use Case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8D5B6D-064E-CF60-8081-89E248E71B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269" y="1336112"/>
            <a:ext cx="7867461" cy="5153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4561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D1D4D-C271-4219-97BB-FB6D9686BC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0855" y="193112"/>
            <a:ext cx="8229600" cy="1143000"/>
          </a:xfrm>
        </p:spPr>
        <p:txBody>
          <a:bodyPr/>
          <a:lstStyle/>
          <a:p>
            <a:r>
              <a:rPr lang="en-US" sz="3200">
                <a:solidFill>
                  <a:schemeClr val="bg1"/>
                </a:solidFill>
              </a:rPr>
              <a:t>Previous Work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A7F1A44-C69E-F2E1-2044-4B7F4F290BAA}"/>
              </a:ext>
            </a:extLst>
          </p:cNvPr>
          <p:cNvSpPr/>
          <p:nvPr/>
        </p:nvSpPr>
        <p:spPr>
          <a:xfrm>
            <a:off x="2299286" y="4303254"/>
            <a:ext cx="249238" cy="230188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D4C881D0-003A-F9AB-FCA3-D9775AEB12C2}"/>
              </a:ext>
            </a:extLst>
          </p:cNvPr>
          <p:cNvSpPr/>
          <p:nvPr/>
        </p:nvSpPr>
        <p:spPr>
          <a:xfrm>
            <a:off x="5848936" y="4303254"/>
            <a:ext cx="249238" cy="230188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2E1CA28-DCCF-1F78-C33C-33D529D54CFD}"/>
              </a:ext>
            </a:extLst>
          </p:cNvPr>
          <p:cNvSpPr/>
          <p:nvPr/>
        </p:nvSpPr>
        <p:spPr>
          <a:xfrm>
            <a:off x="4961524" y="4303254"/>
            <a:ext cx="249238" cy="230188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47A568D-AECE-609C-76CF-5B81A43CC1A6}"/>
              </a:ext>
            </a:extLst>
          </p:cNvPr>
          <p:cNvSpPr/>
          <p:nvPr/>
        </p:nvSpPr>
        <p:spPr>
          <a:xfrm>
            <a:off x="3186699" y="4303254"/>
            <a:ext cx="249238" cy="230188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B77BE5F2-A296-852A-0231-739DEB6E74C3}"/>
              </a:ext>
            </a:extLst>
          </p:cNvPr>
          <p:cNvSpPr/>
          <p:nvPr/>
        </p:nvSpPr>
        <p:spPr>
          <a:xfrm>
            <a:off x="4074111" y="4303254"/>
            <a:ext cx="249238" cy="230188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4C0B825-C837-3E96-58B3-298F662AAB32}"/>
              </a:ext>
            </a:extLst>
          </p:cNvPr>
          <p:cNvSpPr/>
          <p:nvPr/>
        </p:nvSpPr>
        <p:spPr>
          <a:xfrm>
            <a:off x="2299286" y="5135104"/>
            <a:ext cx="249238" cy="230188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B3062165-57C8-AD53-9D0D-22ABF771053E}"/>
              </a:ext>
            </a:extLst>
          </p:cNvPr>
          <p:cNvSpPr/>
          <p:nvPr/>
        </p:nvSpPr>
        <p:spPr>
          <a:xfrm>
            <a:off x="5848936" y="5135104"/>
            <a:ext cx="249238" cy="230188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FCB35AE-7944-CAF7-E8B0-3242C8F0338F}"/>
              </a:ext>
            </a:extLst>
          </p:cNvPr>
          <p:cNvSpPr/>
          <p:nvPr/>
        </p:nvSpPr>
        <p:spPr>
          <a:xfrm>
            <a:off x="4961524" y="5135104"/>
            <a:ext cx="249238" cy="230188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7BB0F238-C3C3-5105-29B3-D0538CACB30A}"/>
              </a:ext>
            </a:extLst>
          </p:cNvPr>
          <p:cNvSpPr/>
          <p:nvPr/>
        </p:nvSpPr>
        <p:spPr>
          <a:xfrm>
            <a:off x="3186699" y="5135104"/>
            <a:ext cx="249238" cy="230188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EA6567FF-B4CC-7E77-7DAE-391D9B965349}"/>
              </a:ext>
            </a:extLst>
          </p:cNvPr>
          <p:cNvSpPr/>
          <p:nvPr/>
        </p:nvSpPr>
        <p:spPr>
          <a:xfrm>
            <a:off x="4074111" y="5135104"/>
            <a:ext cx="249238" cy="230188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7B3CE2B9-26C3-6DD5-E5C7-B9C2AF745371}"/>
              </a:ext>
            </a:extLst>
          </p:cNvPr>
          <p:cNvSpPr/>
          <p:nvPr/>
        </p:nvSpPr>
        <p:spPr>
          <a:xfrm>
            <a:off x="2299286" y="5968541"/>
            <a:ext cx="249238" cy="230188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598F24B6-AEDF-4538-FFDE-641D2F432AAB}"/>
              </a:ext>
            </a:extLst>
          </p:cNvPr>
          <p:cNvSpPr/>
          <p:nvPr/>
        </p:nvSpPr>
        <p:spPr>
          <a:xfrm>
            <a:off x="5848936" y="5968541"/>
            <a:ext cx="249238" cy="230188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850C7828-0D00-CBE9-C7A9-43F3A1D48317}"/>
              </a:ext>
            </a:extLst>
          </p:cNvPr>
          <p:cNvSpPr/>
          <p:nvPr/>
        </p:nvSpPr>
        <p:spPr>
          <a:xfrm>
            <a:off x="4961524" y="5968541"/>
            <a:ext cx="249238" cy="230188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144A7A8E-9A11-FB7D-F0C3-C1827E7BDA6A}"/>
              </a:ext>
            </a:extLst>
          </p:cNvPr>
          <p:cNvSpPr/>
          <p:nvPr/>
        </p:nvSpPr>
        <p:spPr>
          <a:xfrm>
            <a:off x="3186699" y="5968541"/>
            <a:ext cx="249238" cy="230188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AF6B5657-761A-2ECE-FF59-B86E5640D340}"/>
              </a:ext>
            </a:extLst>
          </p:cNvPr>
          <p:cNvSpPr/>
          <p:nvPr/>
        </p:nvSpPr>
        <p:spPr>
          <a:xfrm>
            <a:off x="4074111" y="5968541"/>
            <a:ext cx="249238" cy="230188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540C25A-1EF5-0F39-2B0B-97B9826B99C3}"/>
              </a:ext>
            </a:extLst>
          </p:cNvPr>
          <p:cNvSpPr txBox="1"/>
          <p:nvPr/>
        </p:nvSpPr>
        <p:spPr>
          <a:xfrm>
            <a:off x="1165624" y="4230221"/>
            <a:ext cx="1336675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dirty="0">
                <a:cs typeface="Calibri"/>
              </a:rPr>
              <a:t>Walking</a:t>
            </a:r>
            <a:endParaRPr lang="en-US" sz="1600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1FFC764-7393-1BDD-0F93-7FE299A7AE4A}"/>
              </a:ext>
            </a:extLst>
          </p:cNvPr>
          <p:cNvSpPr txBox="1"/>
          <p:nvPr/>
        </p:nvSpPr>
        <p:spPr>
          <a:xfrm>
            <a:off x="1165625" y="5069223"/>
            <a:ext cx="1336675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dirty="0">
                <a:cs typeface="Calibri"/>
              </a:rPr>
              <a:t>Sneaking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DCD6EF4-397F-6B2B-B650-32FE0ED75413}"/>
              </a:ext>
            </a:extLst>
          </p:cNvPr>
          <p:cNvSpPr txBox="1"/>
          <p:nvPr/>
        </p:nvSpPr>
        <p:spPr>
          <a:xfrm>
            <a:off x="1165625" y="5914356"/>
            <a:ext cx="1336675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dirty="0">
                <a:cs typeface="Calibri"/>
              </a:rPr>
              <a:t>Crawling</a:t>
            </a:r>
            <a:endParaRPr lang="en-US" sz="1600" dirty="0"/>
          </a:p>
        </p:txBody>
      </p:sp>
      <p:sp>
        <p:nvSpPr>
          <p:cNvPr id="59" name="Arrow: Right 58">
            <a:extLst>
              <a:ext uri="{FF2B5EF4-FFF2-40B4-BE49-F238E27FC236}">
                <a16:creationId xmlns:a16="http://schemas.microsoft.com/office/drawing/2014/main" id="{A98B8A47-9081-332F-9534-F02E3B8E6124}"/>
              </a:ext>
            </a:extLst>
          </p:cNvPr>
          <p:cNvSpPr/>
          <p:nvPr/>
        </p:nvSpPr>
        <p:spPr>
          <a:xfrm>
            <a:off x="2569161" y="4355641"/>
            <a:ext cx="596900" cy="125413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Arrow: Right 60">
            <a:extLst>
              <a:ext uri="{FF2B5EF4-FFF2-40B4-BE49-F238E27FC236}">
                <a16:creationId xmlns:a16="http://schemas.microsoft.com/office/drawing/2014/main" id="{E8A14F06-2DFA-BE7D-C9EA-989B9BEED713}"/>
              </a:ext>
            </a:extLst>
          </p:cNvPr>
          <p:cNvSpPr/>
          <p:nvPr/>
        </p:nvSpPr>
        <p:spPr>
          <a:xfrm rot="5400000">
            <a:off x="3012074" y="4782679"/>
            <a:ext cx="596900" cy="127000"/>
          </a:xfrm>
          <a:prstGeom prst="rightArrow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Arrow: Right 61">
            <a:extLst>
              <a:ext uri="{FF2B5EF4-FFF2-40B4-BE49-F238E27FC236}">
                <a16:creationId xmlns:a16="http://schemas.microsoft.com/office/drawing/2014/main" id="{77F6947F-7F8A-5118-A307-E28B8E0A4F7C}"/>
              </a:ext>
            </a:extLst>
          </p:cNvPr>
          <p:cNvSpPr/>
          <p:nvPr/>
        </p:nvSpPr>
        <p:spPr>
          <a:xfrm rot="5400000">
            <a:off x="3012074" y="5614529"/>
            <a:ext cx="596900" cy="127000"/>
          </a:xfrm>
          <a:prstGeom prst="rightArrow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Arrow: Right 62">
            <a:extLst>
              <a:ext uri="{FF2B5EF4-FFF2-40B4-BE49-F238E27FC236}">
                <a16:creationId xmlns:a16="http://schemas.microsoft.com/office/drawing/2014/main" id="{B71E2976-0A88-F1F7-7C7B-9CD08F802E98}"/>
              </a:ext>
            </a:extLst>
          </p:cNvPr>
          <p:cNvSpPr/>
          <p:nvPr/>
        </p:nvSpPr>
        <p:spPr>
          <a:xfrm>
            <a:off x="3456574" y="6020928"/>
            <a:ext cx="596900" cy="125413"/>
          </a:xfrm>
          <a:prstGeom prst="rightArrow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Arrow: Right 63">
            <a:extLst>
              <a:ext uri="{FF2B5EF4-FFF2-40B4-BE49-F238E27FC236}">
                <a16:creationId xmlns:a16="http://schemas.microsoft.com/office/drawing/2014/main" id="{FC100C7F-AF90-278B-912E-B65986E49056}"/>
              </a:ext>
            </a:extLst>
          </p:cNvPr>
          <p:cNvSpPr/>
          <p:nvPr/>
        </p:nvSpPr>
        <p:spPr>
          <a:xfrm rot="16200000">
            <a:off x="3899486" y="5614529"/>
            <a:ext cx="596900" cy="127000"/>
          </a:xfrm>
          <a:prstGeom prst="rightArrow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Arrow: Right 64">
            <a:extLst>
              <a:ext uri="{FF2B5EF4-FFF2-40B4-BE49-F238E27FC236}">
                <a16:creationId xmlns:a16="http://schemas.microsoft.com/office/drawing/2014/main" id="{CBAF16C6-3B44-978C-469A-1EA01211B0CD}"/>
              </a:ext>
            </a:extLst>
          </p:cNvPr>
          <p:cNvSpPr/>
          <p:nvPr/>
        </p:nvSpPr>
        <p:spPr>
          <a:xfrm>
            <a:off x="4343986" y="5187491"/>
            <a:ext cx="596900" cy="125413"/>
          </a:xfrm>
          <a:prstGeom prst="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Arrow: Right 65">
            <a:extLst>
              <a:ext uri="{FF2B5EF4-FFF2-40B4-BE49-F238E27FC236}">
                <a16:creationId xmlns:a16="http://schemas.microsoft.com/office/drawing/2014/main" id="{D40FB92B-4D01-250B-7156-4DE7BE13708F}"/>
              </a:ext>
            </a:extLst>
          </p:cNvPr>
          <p:cNvSpPr/>
          <p:nvPr/>
        </p:nvSpPr>
        <p:spPr>
          <a:xfrm>
            <a:off x="5231399" y="5187491"/>
            <a:ext cx="596900" cy="125413"/>
          </a:xfrm>
          <a:prstGeom prst="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45F3325F-B9D6-5672-5857-DD167E8353C1}"/>
              </a:ext>
            </a:extLst>
          </p:cNvPr>
          <p:cNvSpPr/>
          <p:nvPr/>
        </p:nvSpPr>
        <p:spPr>
          <a:xfrm>
            <a:off x="6736349" y="4303254"/>
            <a:ext cx="249238" cy="230188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BC61B15E-3E8F-99BA-AFCD-B29DCA0C4EAB}"/>
              </a:ext>
            </a:extLst>
          </p:cNvPr>
          <p:cNvSpPr/>
          <p:nvPr/>
        </p:nvSpPr>
        <p:spPr>
          <a:xfrm>
            <a:off x="6736349" y="5135104"/>
            <a:ext cx="249238" cy="230188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E8F49730-5FDC-B0A1-3B73-1AB1549E5380}"/>
              </a:ext>
            </a:extLst>
          </p:cNvPr>
          <p:cNvSpPr/>
          <p:nvPr/>
        </p:nvSpPr>
        <p:spPr>
          <a:xfrm>
            <a:off x="6736349" y="5968541"/>
            <a:ext cx="249238" cy="230188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Arrow: Right 69">
            <a:extLst>
              <a:ext uri="{FF2B5EF4-FFF2-40B4-BE49-F238E27FC236}">
                <a16:creationId xmlns:a16="http://schemas.microsoft.com/office/drawing/2014/main" id="{AB75E5F0-2455-C2AF-3C74-56CEC5C8D19C}"/>
              </a:ext>
            </a:extLst>
          </p:cNvPr>
          <p:cNvSpPr/>
          <p:nvPr/>
        </p:nvSpPr>
        <p:spPr>
          <a:xfrm rot="16200000">
            <a:off x="5674311" y="4782679"/>
            <a:ext cx="596900" cy="127000"/>
          </a:xfrm>
          <a:prstGeom prst="rightArrow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Arrow: Right 70">
            <a:extLst>
              <a:ext uri="{FF2B5EF4-FFF2-40B4-BE49-F238E27FC236}">
                <a16:creationId xmlns:a16="http://schemas.microsoft.com/office/drawing/2014/main" id="{52DE26B4-7502-9FB4-3B69-45B3F3B65A81}"/>
              </a:ext>
            </a:extLst>
          </p:cNvPr>
          <p:cNvSpPr/>
          <p:nvPr/>
        </p:nvSpPr>
        <p:spPr>
          <a:xfrm>
            <a:off x="6118811" y="4355641"/>
            <a:ext cx="596900" cy="125413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9B144D70-8E14-74F6-8E28-57E079426CE7}"/>
              </a:ext>
            </a:extLst>
          </p:cNvPr>
          <p:cNvSpPr/>
          <p:nvPr/>
        </p:nvSpPr>
        <p:spPr>
          <a:xfrm>
            <a:off x="4174410" y="1607802"/>
            <a:ext cx="249238" cy="23018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5A9D095-6C72-E5B2-0386-9EF1873B319C}"/>
              </a:ext>
            </a:extLst>
          </p:cNvPr>
          <p:cNvSpPr/>
          <p:nvPr/>
        </p:nvSpPr>
        <p:spPr>
          <a:xfrm>
            <a:off x="3579098" y="1607802"/>
            <a:ext cx="249238" cy="23018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C4B43E6-194E-E6B3-EF9C-7B0C77792A6A}"/>
              </a:ext>
            </a:extLst>
          </p:cNvPr>
          <p:cNvSpPr/>
          <p:nvPr/>
        </p:nvSpPr>
        <p:spPr>
          <a:xfrm>
            <a:off x="4174410" y="2155489"/>
            <a:ext cx="249238" cy="23018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cs typeface="Calibri"/>
              </a:rPr>
              <a:t>3</a:t>
            </a:r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9799AEE-4937-D8E4-1C2A-411FAC0641E0}"/>
              </a:ext>
            </a:extLst>
          </p:cNvPr>
          <p:cNvSpPr/>
          <p:nvPr/>
        </p:nvSpPr>
        <p:spPr>
          <a:xfrm>
            <a:off x="3579098" y="2155489"/>
            <a:ext cx="249238" cy="23018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928836C-A1D4-CE72-A850-E38A635D8A9C}"/>
              </a:ext>
            </a:extLst>
          </p:cNvPr>
          <p:cNvSpPr/>
          <p:nvPr/>
        </p:nvSpPr>
        <p:spPr>
          <a:xfrm>
            <a:off x="4174410" y="2703176"/>
            <a:ext cx="249238" cy="23018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cs typeface="Calibri"/>
              </a:rPr>
              <a:t>2</a:t>
            </a:r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A65C8E8-662A-9D2F-E315-83E70EE513F9}"/>
              </a:ext>
            </a:extLst>
          </p:cNvPr>
          <p:cNvSpPr/>
          <p:nvPr/>
        </p:nvSpPr>
        <p:spPr>
          <a:xfrm>
            <a:off x="3579098" y="2703176"/>
            <a:ext cx="249238" cy="23018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C41C5F6-A087-3BB6-5CA8-E1D7EBF9E8B9}"/>
              </a:ext>
            </a:extLst>
          </p:cNvPr>
          <p:cNvSpPr/>
          <p:nvPr/>
        </p:nvSpPr>
        <p:spPr>
          <a:xfrm>
            <a:off x="4769723" y="1607802"/>
            <a:ext cx="249238" cy="23018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cs typeface="Calibri"/>
              </a:rPr>
              <a:t>4</a:t>
            </a:r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E646B63-9C00-C7F6-50BF-0114A739DE3A}"/>
              </a:ext>
            </a:extLst>
          </p:cNvPr>
          <p:cNvSpPr/>
          <p:nvPr/>
        </p:nvSpPr>
        <p:spPr>
          <a:xfrm>
            <a:off x="4769723" y="2155489"/>
            <a:ext cx="249238" cy="23018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955D9B4-C5C5-52E6-C247-F75015A4D933}"/>
              </a:ext>
            </a:extLst>
          </p:cNvPr>
          <p:cNvSpPr/>
          <p:nvPr/>
        </p:nvSpPr>
        <p:spPr>
          <a:xfrm>
            <a:off x="4769723" y="2703176"/>
            <a:ext cx="249238" cy="23018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31DBAEB-6B3B-36DE-D374-50D19E2E6305}"/>
              </a:ext>
            </a:extLst>
          </p:cNvPr>
          <p:cNvSpPr/>
          <p:nvPr/>
        </p:nvSpPr>
        <p:spPr>
          <a:xfrm>
            <a:off x="5365035" y="1607802"/>
            <a:ext cx="249238" cy="23018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F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D11CED2-E778-D88D-5902-41EBF0C3B25A}"/>
              </a:ext>
            </a:extLst>
          </p:cNvPr>
          <p:cNvSpPr/>
          <p:nvPr/>
        </p:nvSpPr>
        <p:spPr>
          <a:xfrm>
            <a:off x="5365035" y="2155489"/>
            <a:ext cx="249238" cy="23018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37DF2B5-A811-3450-A3F9-50D2ECD8B1C5}"/>
              </a:ext>
            </a:extLst>
          </p:cNvPr>
          <p:cNvSpPr/>
          <p:nvPr/>
        </p:nvSpPr>
        <p:spPr>
          <a:xfrm>
            <a:off x="5365035" y="2703176"/>
            <a:ext cx="249238" cy="23018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08982D0-F958-96B1-78FD-63D3D65B68F8}"/>
              </a:ext>
            </a:extLst>
          </p:cNvPr>
          <p:cNvSpPr/>
          <p:nvPr/>
        </p:nvSpPr>
        <p:spPr>
          <a:xfrm>
            <a:off x="4174410" y="3250864"/>
            <a:ext cx="249238" cy="23018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cs typeface="Calibri"/>
              </a:rPr>
              <a:t>1</a:t>
            </a:r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D87E44E-6972-06B7-FB2C-80745D888D99}"/>
              </a:ext>
            </a:extLst>
          </p:cNvPr>
          <p:cNvSpPr/>
          <p:nvPr/>
        </p:nvSpPr>
        <p:spPr>
          <a:xfrm>
            <a:off x="3579098" y="3250864"/>
            <a:ext cx="249238" cy="23018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S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0C870E2-2A6F-7EF8-2951-B383EF6D076B}"/>
              </a:ext>
            </a:extLst>
          </p:cNvPr>
          <p:cNvSpPr/>
          <p:nvPr/>
        </p:nvSpPr>
        <p:spPr>
          <a:xfrm>
            <a:off x="4769723" y="3250864"/>
            <a:ext cx="249238" cy="23018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E6D9E2D-8EBA-A8F3-7B4B-79E806CB4B8F}"/>
              </a:ext>
            </a:extLst>
          </p:cNvPr>
          <p:cNvSpPr/>
          <p:nvPr/>
        </p:nvSpPr>
        <p:spPr>
          <a:xfrm>
            <a:off x="5365035" y="3250864"/>
            <a:ext cx="249238" cy="23018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E</a:t>
            </a:r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97B92E46-F01B-2F02-CA05-E1F84B45811C}"/>
              </a:ext>
            </a:extLst>
          </p:cNvPr>
          <p:cNvSpPr/>
          <p:nvPr/>
        </p:nvSpPr>
        <p:spPr>
          <a:xfrm>
            <a:off x="3849538" y="3308442"/>
            <a:ext cx="303670" cy="115032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6086A902-FB27-7158-1689-49EF39997FC3}"/>
              </a:ext>
            </a:extLst>
          </p:cNvPr>
          <p:cNvSpPr/>
          <p:nvPr/>
        </p:nvSpPr>
        <p:spPr>
          <a:xfrm>
            <a:off x="5040163" y="1655593"/>
            <a:ext cx="303670" cy="115032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7EB2D8B1-EACE-79EC-D1F1-641C639250C8}"/>
              </a:ext>
            </a:extLst>
          </p:cNvPr>
          <p:cNvSpPr/>
          <p:nvPr/>
        </p:nvSpPr>
        <p:spPr>
          <a:xfrm rot="16200000">
            <a:off x="4147194" y="3020701"/>
            <a:ext cx="303670" cy="115032"/>
          </a:xfrm>
          <a:prstGeom prst="rightArrow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98CF5BC7-8719-6FBD-9AB2-61310AF9C1C7}"/>
              </a:ext>
            </a:extLst>
          </p:cNvPr>
          <p:cNvSpPr/>
          <p:nvPr/>
        </p:nvSpPr>
        <p:spPr>
          <a:xfrm rot="19011188">
            <a:off x="4323027" y="1946137"/>
            <a:ext cx="548640" cy="115032"/>
          </a:xfrm>
          <a:prstGeom prst="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8BA0B942-7DEB-00DB-159E-56BBA7CB662F}"/>
              </a:ext>
            </a:extLst>
          </p:cNvPr>
          <p:cNvSpPr/>
          <p:nvPr/>
        </p:nvSpPr>
        <p:spPr>
          <a:xfrm rot="16200000">
            <a:off x="4154323" y="2476505"/>
            <a:ext cx="303670" cy="115032"/>
          </a:xfrm>
          <a:prstGeom prst="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985215A-C270-0670-3179-2B31751592CA}"/>
              </a:ext>
            </a:extLst>
          </p:cNvPr>
          <p:cNvSpPr txBox="1"/>
          <p:nvPr/>
        </p:nvSpPr>
        <p:spPr>
          <a:xfrm>
            <a:off x="7149472" y="5791246"/>
            <a:ext cx="149229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dirty="0">
                <a:cs typeface="Calibri"/>
              </a:rPr>
              <a:t>Probability of Detection</a:t>
            </a:r>
            <a:endParaRPr lang="en-US" sz="1600" dirty="0"/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76C24ED9-32A2-B222-4B75-E12CF387A1B3}"/>
              </a:ext>
            </a:extLst>
          </p:cNvPr>
          <p:cNvSpPr/>
          <p:nvPr/>
        </p:nvSpPr>
        <p:spPr>
          <a:xfrm rot="16200000">
            <a:off x="7209817" y="4993982"/>
            <a:ext cx="1371600" cy="12700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5824BF8-44DD-CF09-33A1-0F3D9DDED91D}"/>
              </a:ext>
            </a:extLst>
          </p:cNvPr>
          <p:cNvSpPr txBox="1"/>
          <p:nvPr/>
        </p:nvSpPr>
        <p:spPr>
          <a:xfrm>
            <a:off x="774380" y="2339907"/>
            <a:ext cx="177414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cs typeface="Calibri"/>
              </a:rPr>
              <a:t>Top-Down View</a:t>
            </a:r>
            <a:endParaRPr lang="en-US" dirty="0"/>
          </a:p>
        </p:txBody>
      </p:sp>
      <p:sp>
        <p:nvSpPr>
          <p:cNvPr id="39" name="Star: 7 Points 38">
            <a:extLst>
              <a:ext uri="{FF2B5EF4-FFF2-40B4-BE49-F238E27FC236}">
                <a16:creationId xmlns:a16="http://schemas.microsoft.com/office/drawing/2014/main" id="{EEB025C7-652F-7727-EA53-1ED7E27677A8}"/>
              </a:ext>
            </a:extLst>
          </p:cNvPr>
          <p:cNvSpPr/>
          <p:nvPr/>
        </p:nvSpPr>
        <p:spPr>
          <a:xfrm>
            <a:off x="5322052" y="3196680"/>
            <a:ext cx="335203" cy="338555"/>
          </a:xfrm>
          <a:prstGeom prst="star7">
            <a:avLst/>
          </a:prstGeom>
          <a:solidFill>
            <a:srgbClr val="FF0000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E</a:t>
            </a:r>
          </a:p>
        </p:txBody>
      </p:sp>
    </p:spTree>
    <p:extLst>
      <p:ext uri="{BB962C8B-B14F-4D97-AF65-F5344CB8AC3E}">
        <p14:creationId xmlns:p14="http://schemas.microsoft.com/office/powerpoint/2010/main" val="14663082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D1D4D-C271-4219-97BB-FB6D9686BC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0855" y="193112"/>
            <a:ext cx="8229600" cy="1143000"/>
          </a:xfrm>
        </p:spPr>
        <p:txBody>
          <a:bodyPr/>
          <a:lstStyle/>
          <a:p>
            <a:r>
              <a:rPr lang="en-US" sz="3200">
                <a:solidFill>
                  <a:schemeClr val="bg1"/>
                </a:solidFill>
              </a:rPr>
              <a:t>UGV Adaptations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CAE0272-0759-86B6-7D67-CBBFFF034B03}"/>
              </a:ext>
            </a:extLst>
          </p:cNvPr>
          <p:cNvSpPr/>
          <p:nvPr/>
        </p:nvSpPr>
        <p:spPr>
          <a:xfrm>
            <a:off x="2241598" y="4700406"/>
            <a:ext cx="249238" cy="230188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E928D04-EF3A-305B-370F-6DC5086E0012}"/>
              </a:ext>
            </a:extLst>
          </p:cNvPr>
          <p:cNvSpPr/>
          <p:nvPr/>
        </p:nvSpPr>
        <p:spPr>
          <a:xfrm>
            <a:off x="5791248" y="4700406"/>
            <a:ext cx="249238" cy="230188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FEDBA96-D450-C65A-6F50-0861C8932C6F}"/>
              </a:ext>
            </a:extLst>
          </p:cNvPr>
          <p:cNvSpPr/>
          <p:nvPr/>
        </p:nvSpPr>
        <p:spPr>
          <a:xfrm>
            <a:off x="4903836" y="4700406"/>
            <a:ext cx="249238" cy="230188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C72042F-15E1-3C21-81FD-3A5DAA42CCFB}"/>
              </a:ext>
            </a:extLst>
          </p:cNvPr>
          <p:cNvSpPr/>
          <p:nvPr/>
        </p:nvSpPr>
        <p:spPr>
          <a:xfrm>
            <a:off x="3129011" y="4700406"/>
            <a:ext cx="249238" cy="230188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E2A0F5F-8D17-0771-609F-482B161F9E12}"/>
              </a:ext>
            </a:extLst>
          </p:cNvPr>
          <p:cNvSpPr/>
          <p:nvPr/>
        </p:nvSpPr>
        <p:spPr>
          <a:xfrm>
            <a:off x="4016423" y="4700406"/>
            <a:ext cx="249238" cy="230188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B8EF855-1849-8554-518C-77CCC97A798F}"/>
              </a:ext>
            </a:extLst>
          </p:cNvPr>
          <p:cNvSpPr/>
          <p:nvPr/>
        </p:nvSpPr>
        <p:spPr>
          <a:xfrm>
            <a:off x="2241598" y="5533843"/>
            <a:ext cx="249238" cy="230188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4054750-2B60-3698-5EF5-68AE387A8E90}"/>
              </a:ext>
            </a:extLst>
          </p:cNvPr>
          <p:cNvSpPr/>
          <p:nvPr/>
        </p:nvSpPr>
        <p:spPr>
          <a:xfrm>
            <a:off x="5791248" y="5533843"/>
            <a:ext cx="249238" cy="230188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69F2D96-D163-1781-A9D8-804B726C16F9}"/>
              </a:ext>
            </a:extLst>
          </p:cNvPr>
          <p:cNvSpPr/>
          <p:nvPr/>
        </p:nvSpPr>
        <p:spPr>
          <a:xfrm>
            <a:off x="4903836" y="5533843"/>
            <a:ext cx="249238" cy="230188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C7F3F15-6DAD-73B3-B97B-6A186E9401EC}"/>
              </a:ext>
            </a:extLst>
          </p:cNvPr>
          <p:cNvSpPr/>
          <p:nvPr/>
        </p:nvSpPr>
        <p:spPr>
          <a:xfrm>
            <a:off x="3129011" y="5533843"/>
            <a:ext cx="249238" cy="230188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9CA4F4A-C327-3A67-0DBF-6D951950E8FC}"/>
              </a:ext>
            </a:extLst>
          </p:cNvPr>
          <p:cNvSpPr/>
          <p:nvPr/>
        </p:nvSpPr>
        <p:spPr>
          <a:xfrm>
            <a:off x="4016423" y="5533843"/>
            <a:ext cx="249238" cy="230188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E50A0D3-DB36-7E48-9F60-63D168DA459B}"/>
              </a:ext>
            </a:extLst>
          </p:cNvPr>
          <p:cNvSpPr txBox="1"/>
          <p:nvPr/>
        </p:nvSpPr>
        <p:spPr>
          <a:xfrm>
            <a:off x="716692" y="4622784"/>
            <a:ext cx="133667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cs typeface="Calibri"/>
              </a:rPr>
              <a:t>Charging</a:t>
            </a:r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1ECA5F8-EA06-9E3D-1E42-B12F9D17E3BC}"/>
              </a:ext>
            </a:extLst>
          </p:cNvPr>
          <p:cNvSpPr txBox="1"/>
          <p:nvPr/>
        </p:nvSpPr>
        <p:spPr>
          <a:xfrm>
            <a:off x="519211" y="5449872"/>
            <a:ext cx="153415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cs typeface="Calibri"/>
              </a:rPr>
              <a:t>Not Charging</a:t>
            </a:r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E6335CAD-C919-69F9-A8D2-43ED14896F54}"/>
              </a:ext>
            </a:extLst>
          </p:cNvPr>
          <p:cNvSpPr/>
          <p:nvPr/>
        </p:nvSpPr>
        <p:spPr>
          <a:xfrm rot="5400000">
            <a:off x="2954386" y="5179831"/>
            <a:ext cx="596900" cy="127000"/>
          </a:xfrm>
          <a:prstGeom prst="rightArrow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16C852F2-2A51-36DE-DB7C-F0BC442580A6}"/>
              </a:ext>
            </a:extLst>
          </p:cNvPr>
          <p:cNvSpPr/>
          <p:nvPr/>
        </p:nvSpPr>
        <p:spPr>
          <a:xfrm>
            <a:off x="3380933" y="5587702"/>
            <a:ext cx="596900" cy="125413"/>
          </a:xfrm>
          <a:prstGeom prst="rightArrow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94BD30A9-0984-75E1-564C-9D4C94D31833}"/>
              </a:ext>
            </a:extLst>
          </p:cNvPr>
          <p:cNvSpPr/>
          <p:nvPr/>
        </p:nvSpPr>
        <p:spPr>
          <a:xfrm>
            <a:off x="4286298" y="5590594"/>
            <a:ext cx="596900" cy="125413"/>
          </a:xfrm>
          <a:prstGeom prst="rightArrow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E43DFD3C-518A-E5C1-0FE6-EA265676F4DE}"/>
              </a:ext>
            </a:extLst>
          </p:cNvPr>
          <p:cNvSpPr/>
          <p:nvPr/>
        </p:nvSpPr>
        <p:spPr>
          <a:xfrm>
            <a:off x="5173711" y="4752793"/>
            <a:ext cx="596900" cy="125413"/>
          </a:xfrm>
          <a:prstGeom prst="rightArrow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274D897F-B5E1-5EBA-AE41-45645488F073}"/>
              </a:ext>
            </a:extLst>
          </p:cNvPr>
          <p:cNvSpPr/>
          <p:nvPr/>
        </p:nvSpPr>
        <p:spPr>
          <a:xfrm>
            <a:off x="6678661" y="4700406"/>
            <a:ext cx="249238" cy="230188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53C84BC4-2F0C-5EE1-CA1B-99C33B653798}"/>
              </a:ext>
            </a:extLst>
          </p:cNvPr>
          <p:cNvSpPr/>
          <p:nvPr/>
        </p:nvSpPr>
        <p:spPr>
          <a:xfrm>
            <a:off x="6678661" y="5533843"/>
            <a:ext cx="249238" cy="230188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17AADF41-9D43-710F-9DFC-D3EC2CBEA584}"/>
              </a:ext>
            </a:extLst>
          </p:cNvPr>
          <p:cNvSpPr/>
          <p:nvPr/>
        </p:nvSpPr>
        <p:spPr>
          <a:xfrm>
            <a:off x="2493596" y="4754946"/>
            <a:ext cx="596900" cy="127000"/>
          </a:xfrm>
          <a:prstGeom prst="rightArrow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Arrow: Right 42">
            <a:extLst>
              <a:ext uri="{FF2B5EF4-FFF2-40B4-BE49-F238E27FC236}">
                <a16:creationId xmlns:a16="http://schemas.microsoft.com/office/drawing/2014/main" id="{ACF28D01-C5F0-D780-B605-2120E7F4BE08}"/>
              </a:ext>
            </a:extLst>
          </p:cNvPr>
          <p:cNvSpPr/>
          <p:nvPr/>
        </p:nvSpPr>
        <p:spPr>
          <a:xfrm rot="16200000">
            <a:off x="4727473" y="5167862"/>
            <a:ext cx="596900" cy="127000"/>
          </a:xfrm>
          <a:prstGeom prst="rightArrow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4" name="Arrow: Right 43">
            <a:extLst>
              <a:ext uri="{FF2B5EF4-FFF2-40B4-BE49-F238E27FC236}">
                <a16:creationId xmlns:a16="http://schemas.microsoft.com/office/drawing/2014/main" id="{8FE22257-D635-A881-38E1-00F302940DD6}"/>
              </a:ext>
            </a:extLst>
          </p:cNvPr>
          <p:cNvSpPr/>
          <p:nvPr/>
        </p:nvSpPr>
        <p:spPr>
          <a:xfrm>
            <a:off x="6065370" y="4752793"/>
            <a:ext cx="596900" cy="125413"/>
          </a:xfrm>
          <a:prstGeom prst="rightArrow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BC8FAAC-7560-53D7-4D33-70FA59472155}"/>
              </a:ext>
            </a:extLst>
          </p:cNvPr>
          <p:cNvSpPr/>
          <p:nvPr/>
        </p:nvSpPr>
        <p:spPr>
          <a:xfrm>
            <a:off x="4265661" y="1693407"/>
            <a:ext cx="249238" cy="23018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cs typeface="Calibri"/>
              </a:rPr>
              <a:t>1</a:t>
            </a:r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0AB926C-BE1C-42AE-E291-C1C6DF97DE08}"/>
              </a:ext>
            </a:extLst>
          </p:cNvPr>
          <p:cNvSpPr/>
          <p:nvPr/>
        </p:nvSpPr>
        <p:spPr>
          <a:xfrm>
            <a:off x="3670349" y="1693407"/>
            <a:ext cx="249238" cy="23018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S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859718E-3236-796E-46F0-90D7FF36AFB3}"/>
              </a:ext>
            </a:extLst>
          </p:cNvPr>
          <p:cNvSpPr/>
          <p:nvPr/>
        </p:nvSpPr>
        <p:spPr>
          <a:xfrm>
            <a:off x="4265661" y="2241094"/>
            <a:ext cx="249238" cy="23018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67767FA-13B4-73C8-4F2E-D8B5B2209321}"/>
              </a:ext>
            </a:extLst>
          </p:cNvPr>
          <p:cNvSpPr/>
          <p:nvPr/>
        </p:nvSpPr>
        <p:spPr>
          <a:xfrm>
            <a:off x="3670349" y="2241094"/>
            <a:ext cx="249238" cy="23018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EF43FC8-FAA9-DEDB-E6D4-64DA94E66B30}"/>
              </a:ext>
            </a:extLst>
          </p:cNvPr>
          <p:cNvSpPr/>
          <p:nvPr/>
        </p:nvSpPr>
        <p:spPr>
          <a:xfrm>
            <a:off x="4265661" y="2788781"/>
            <a:ext cx="249238" cy="23018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95DBA275-FF9A-B3AA-9C05-A51164F52776}"/>
              </a:ext>
            </a:extLst>
          </p:cNvPr>
          <p:cNvSpPr/>
          <p:nvPr/>
        </p:nvSpPr>
        <p:spPr>
          <a:xfrm>
            <a:off x="4860974" y="1693407"/>
            <a:ext cx="249238" cy="23018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190E99BE-289F-CCB6-62D8-558922FD68CF}"/>
              </a:ext>
            </a:extLst>
          </p:cNvPr>
          <p:cNvSpPr/>
          <p:nvPr/>
        </p:nvSpPr>
        <p:spPr>
          <a:xfrm>
            <a:off x="4860974" y="2241094"/>
            <a:ext cx="249238" cy="23018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cs typeface="Calibri"/>
              </a:rPr>
              <a:t>2</a:t>
            </a:r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7E87116A-081A-6964-2ED2-8D133776635F}"/>
              </a:ext>
            </a:extLst>
          </p:cNvPr>
          <p:cNvSpPr/>
          <p:nvPr/>
        </p:nvSpPr>
        <p:spPr>
          <a:xfrm>
            <a:off x="4860974" y="2788781"/>
            <a:ext cx="249238" cy="23018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cs typeface="Calibri"/>
              </a:rPr>
              <a:t>3</a:t>
            </a:r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6D74FB0B-2D21-445A-609F-9135397BA477}"/>
              </a:ext>
            </a:extLst>
          </p:cNvPr>
          <p:cNvSpPr/>
          <p:nvPr/>
        </p:nvSpPr>
        <p:spPr>
          <a:xfrm>
            <a:off x="5456286" y="1693407"/>
            <a:ext cx="249238" cy="23018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B1BEDEEE-38DF-3562-8F82-F082CD518F2F}"/>
              </a:ext>
            </a:extLst>
          </p:cNvPr>
          <p:cNvSpPr/>
          <p:nvPr/>
        </p:nvSpPr>
        <p:spPr>
          <a:xfrm>
            <a:off x="5456286" y="2241094"/>
            <a:ext cx="249238" cy="23018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8BF893B5-0E15-A656-6350-AC3AA09F9AD4}"/>
              </a:ext>
            </a:extLst>
          </p:cNvPr>
          <p:cNvSpPr/>
          <p:nvPr/>
        </p:nvSpPr>
        <p:spPr>
          <a:xfrm>
            <a:off x="5456286" y="2788781"/>
            <a:ext cx="249238" cy="23018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572FA341-1C6A-E7BA-69FD-59637DB1E659}"/>
              </a:ext>
            </a:extLst>
          </p:cNvPr>
          <p:cNvSpPr/>
          <p:nvPr/>
        </p:nvSpPr>
        <p:spPr>
          <a:xfrm>
            <a:off x="4265661" y="3336469"/>
            <a:ext cx="249238" cy="23018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FF13E7E2-C281-5B1D-BE69-54BAF160CF4E}"/>
              </a:ext>
            </a:extLst>
          </p:cNvPr>
          <p:cNvSpPr/>
          <p:nvPr/>
        </p:nvSpPr>
        <p:spPr>
          <a:xfrm>
            <a:off x="3670349" y="3336469"/>
            <a:ext cx="249238" cy="23018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EE81B929-3DA0-A73D-D89A-434891296C2E}"/>
              </a:ext>
            </a:extLst>
          </p:cNvPr>
          <p:cNvSpPr/>
          <p:nvPr/>
        </p:nvSpPr>
        <p:spPr>
          <a:xfrm>
            <a:off x="4860974" y="3336469"/>
            <a:ext cx="249238" cy="23018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cs typeface="Calibri"/>
              </a:rPr>
              <a:t>4</a:t>
            </a:r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12511641-C230-EB17-ADB1-1D6538B0C25D}"/>
              </a:ext>
            </a:extLst>
          </p:cNvPr>
          <p:cNvSpPr/>
          <p:nvPr/>
        </p:nvSpPr>
        <p:spPr>
          <a:xfrm>
            <a:off x="5456286" y="3336469"/>
            <a:ext cx="249238" cy="23018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F</a:t>
            </a:r>
          </a:p>
        </p:txBody>
      </p:sp>
      <p:sp>
        <p:nvSpPr>
          <p:cNvPr id="57" name="Arrow: Right 56">
            <a:extLst>
              <a:ext uri="{FF2B5EF4-FFF2-40B4-BE49-F238E27FC236}">
                <a16:creationId xmlns:a16="http://schemas.microsoft.com/office/drawing/2014/main" id="{39CA30B1-C345-0528-2383-9094401F1085}"/>
              </a:ext>
            </a:extLst>
          </p:cNvPr>
          <p:cNvSpPr/>
          <p:nvPr/>
        </p:nvSpPr>
        <p:spPr>
          <a:xfrm>
            <a:off x="3913295" y="1754986"/>
            <a:ext cx="303670" cy="115032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Arrow: Right 57">
            <a:extLst>
              <a:ext uri="{FF2B5EF4-FFF2-40B4-BE49-F238E27FC236}">
                <a16:creationId xmlns:a16="http://schemas.microsoft.com/office/drawing/2014/main" id="{53B54A5F-021A-A658-4332-C1D116D58378}"/>
              </a:ext>
            </a:extLst>
          </p:cNvPr>
          <p:cNvSpPr/>
          <p:nvPr/>
        </p:nvSpPr>
        <p:spPr>
          <a:xfrm rot="2712202">
            <a:off x="4439674" y="2038273"/>
            <a:ext cx="548640" cy="115032"/>
          </a:xfrm>
          <a:prstGeom prst="rightArrow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Arrow: Right 58">
            <a:extLst>
              <a:ext uri="{FF2B5EF4-FFF2-40B4-BE49-F238E27FC236}">
                <a16:creationId xmlns:a16="http://schemas.microsoft.com/office/drawing/2014/main" id="{E0391EB7-FEE9-8770-1AB3-EE5AE9C7D218}"/>
              </a:ext>
            </a:extLst>
          </p:cNvPr>
          <p:cNvSpPr/>
          <p:nvPr/>
        </p:nvSpPr>
        <p:spPr>
          <a:xfrm rot="5400000">
            <a:off x="4840821" y="2590407"/>
            <a:ext cx="303670" cy="115032"/>
          </a:xfrm>
          <a:prstGeom prst="rightArrow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Arrow: Right 59">
            <a:extLst>
              <a:ext uri="{FF2B5EF4-FFF2-40B4-BE49-F238E27FC236}">
                <a16:creationId xmlns:a16="http://schemas.microsoft.com/office/drawing/2014/main" id="{EDEE5E28-F3A5-FBB3-E120-C9A2ABB13040}"/>
              </a:ext>
            </a:extLst>
          </p:cNvPr>
          <p:cNvSpPr/>
          <p:nvPr/>
        </p:nvSpPr>
        <p:spPr>
          <a:xfrm>
            <a:off x="5140558" y="3383309"/>
            <a:ext cx="303670" cy="115032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Arrow: Right 60">
            <a:extLst>
              <a:ext uri="{FF2B5EF4-FFF2-40B4-BE49-F238E27FC236}">
                <a16:creationId xmlns:a16="http://schemas.microsoft.com/office/drawing/2014/main" id="{E38315B2-0EB4-4DFB-90FC-11A282A06EB1}"/>
              </a:ext>
            </a:extLst>
          </p:cNvPr>
          <p:cNvSpPr/>
          <p:nvPr/>
        </p:nvSpPr>
        <p:spPr>
          <a:xfrm rot="5400000">
            <a:off x="4833758" y="3127117"/>
            <a:ext cx="303670" cy="115032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C612D8-4BA2-890B-85D3-5D205834F39F}"/>
              </a:ext>
            </a:extLst>
          </p:cNvPr>
          <p:cNvSpPr txBox="1"/>
          <p:nvPr/>
        </p:nvSpPr>
        <p:spPr>
          <a:xfrm>
            <a:off x="6702973" y="5449872"/>
            <a:ext cx="2008473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dirty="0">
                <a:cs typeface="Calibri"/>
              </a:rPr>
              <a:t>Probability of Detection</a:t>
            </a:r>
            <a:endParaRPr lang="en-US" sz="1600" dirty="0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77BA320A-4D0A-F7F5-6B61-29CE770F90C7}"/>
              </a:ext>
            </a:extLst>
          </p:cNvPr>
          <p:cNvSpPr/>
          <p:nvPr/>
        </p:nvSpPr>
        <p:spPr>
          <a:xfrm rot="16200000">
            <a:off x="7341450" y="5002666"/>
            <a:ext cx="731520" cy="12700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D4CB34-2B46-9471-1E25-B3D348F009A4}"/>
              </a:ext>
            </a:extLst>
          </p:cNvPr>
          <p:cNvSpPr txBox="1"/>
          <p:nvPr/>
        </p:nvSpPr>
        <p:spPr>
          <a:xfrm>
            <a:off x="716692" y="2453555"/>
            <a:ext cx="177414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cs typeface="Calibri"/>
              </a:rPr>
              <a:t>Top-Down </a:t>
            </a:r>
            <a:r>
              <a:rPr lang="en-US" dirty="0">
                <a:cs typeface="Calibri"/>
              </a:rPr>
              <a:t>View</a:t>
            </a:r>
            <a:endParaRPr lang="en-US" dirty="0"/>
          </a:p>
        </p:txBody>
      </p:sp>
      <p:sp>
        <p:nvSpPr>
          <p:cNvPr id="8" name="Star: 7 Points 7">
            <a:extLst>
              <a:ext uri="{FF2B5EF4-FFF2-40B4-BE49-F238E27FC236}">
                <a16:creationId xmlns:a16="http://schemas.microsoft.com/office/drawing/2014/main" id="{C8F6222E-1832-3CF3-31FE-AB4514DE3075}"/>
              </a:ext>
            </a:extLst>
          </p:cNvPr>
          <p:cNvSpPr/>
          <p:nvPr/>
        </p:nvSpPr>
        <p:spPr>
          <a:xfrm>
            <a:off x="3627366" y="2734598"/>
            <a:ext cx="335203" cy="338555"/>
          </a:xfrm>
          <a:prstGeom prst="star7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E</a:t>
            </a:r>
          </a:p>
        </p:txBody>
      </p:sp>
    </p:spTree>
    <p:extLst>
      <p:ext uri="{BB962C8B-B14F-4D97-AF65-F5344CB8AC3E}">
        <p14:creationId xmlns:p14="http://schemas.microsoft.com/office/powerpoint/2010/main" val="20952835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D1D4D-C271-4219-97BB-FB6D9686BC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0855" y="193112"/>
            <a:ext cx="8229600" cy="1143000"/>
          </a:xfrm>
        </p:spPr>
        <p:txBody>
          <a:bodyPr/>
          <a:lstStyle/>
          <a:p>
            <a:r>
              <a:rPr lang="en-US" sz="3200" dirty="0">
                <a:solidFill>
                  <a:schemeClr val="bg1"/>
                </a:solidFill>
              </a:rPr>
              <a:t>Satellite Imagery</a:t>
            </a:r>
          </a:p>
        </p:txBody>
      </p:sp>
      <p:pic>
        <p:nvPicPr>
          <p:cNvPr id="2052" name="Picture 4" descr="U.S. Geological Survey (USGS) | State of Washington Water Research ...">
            <a:extLst>
              <a:ext uri="{FF2B5EF4-FFF2-40B4-BE49-F238E27FC236}">
                <a16:creationId xmlns:a16="http://schemas.microsoft.com/office/drawing/2014/main" id="{2D38F467-C2F7-30A4-F768-B0C5E61C07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441" y="3470459"/>
            <a:ext cx="2485414" cy="913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 descr="An aerial view of a landscape&#10;&#10;Description automatically generated">
            <a:extLst>
              <a:ext uri="{FF2B5EF4-FFF2-40B4-BE49-F238E27FC236}">
                <a16:creationId xmlns:a16="http://schemas.microsoft.com/office/drawing/2014/main" id="{C346B9C9-DC51-0E26-C7E0-E9E94B54B7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0956" y="5021188"/>
            <a:ext cx="1512900" cy="1514805"/>
          </a:xfrm>
          <a:prstGeom prst="rect">
            <a:avLst/>
          </a:prstGeom>
        </p:spPr>
      </p:pic>
      <p:pic>
        <p:nvPicPr>
          <p:cNvPr id="20" name="Picture 19" descr="A shadow of a tree&#10;&#10;Description automatically generated">
            <a:extLst>
              <a:ext uri="{FF2B5EF4-FFF2-40B4-BE49-F238E27FC236}">
                <a16:creationId xmlns:a16="http://schemas.microsoft.com/office/drawing/2014/main" id="{EBF1C61F-5712-D24C-8666-D7D626C5A1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9594" y="4894577"/>
            <a:ext cx="1512902" cy="1514805"/>
          </a:xfrm>
          <a:prstGeom prst="rect">
            <a:avLst/>
          </a:prstGeom>
        </p:spPr>
      </p:pic>
      <p:pic>
        <p:nvPicPr>
          <p:cNvPr id="22" name="Picture 21" descr="A satellite view of a landscape&#10;&#10;Description automatically generated">
            <a:extLst>
              <a:ext uri="{FF2B5EF4-FFF2-40B4-BE49-F238E27FC236}">
                <a16:creationId xmlns:a16="http://schemas.microsoft.com/office/drawing/2014/main" id="{4DCA1A98-BC69-6F89-F1A6-B248CDB259E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0102" y="4718936"/>
            <a:ext cx="1512891" cy="1514804"/>
          </a:xfrm>
          <a:prstGeom prst="rect">
            <a:avLst/>
          </a:prstGeom>
        </p:spPr>
      </p:pic>
      <p:pic>
        <p:nvPicPr>
          <p:cNvPr id="24" name="Picture 23" descr="An aerial view of a landscape&#10;&#10;Description automatically generated">
            <a:extLst>
              <a:ext uri="{FF2B5EF4-FFF2-40B4-BE49-F238E27FC236}">
                <a16:creationId xmlns:a16="http://schemas.microsoft.com/office/drawing/2014/main" id="{CAAE7079-D39A-A093-41F7-790CBA7DB5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5655" y="1336112"/>
            <a:ext cx="1652513" cy="1654595"/>
          </a:xfrm>
          <a:prstGeom prst="rect">
            <a:avLst/>
          </a:prstGeom>
        </p:spPr>
      </p:pic>
      <p:pic>
        <p:nvPicPr>
          <p:cNvPr id="26" name="Picture 25" descr="A shadow of a tree&#10;&#10;Description automatically generated">
            <a:extLst>
              <a:ext uri="{FF2B5EF4-FFF2-40B4-BE49-F238E27FC236}">
                <a16:creationId xmlns:a16="http://schemas.microsoft.com/office/drawing/2014/main" id="{75CE5B9B-3271-04FA-DF8A-4BE5249C79A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0017" y="1340908"/>
            <a:ext cx="1652516" cy="1654595"/>
          </a:xfrm>
          <a:prstGeom prst="rect">
            <a:avLst/>
          </a:prstGeom>
        </p:spPr>
      </p:pic>
      <p:pic>
        <p:nvPicPr>
          <p:cNvPr id="28" name="Picture 27" descr="A satellite view of a landscape&#10;&#10;Description automatically generated">
            <a:extLst>
              <a:ext uri="{FF2B5EF4-FFF2-40B4-BE49-F238E27FC236}">
                <a16:creationId xmlns:a16="http://schemas.microsoft.com/office/drawing/2014/main" id="{E1E99EC7-9575-0921-DF27-7222B51CDB3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3694" y="1343372"/>
            <a:ext cx="1683202" cy="1685331"/>
          </a:xfrm>
          <a:prstGeom prst="rect">
            <a:avLst/>
          </a:prstGeom>
        </p:spPr>
      </p:pic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D98B075-D167-7FF1-1AC1-A791D29B92DD}"/>
              </a:ext>
            </a:extLst>
          </p:cNvPr>
          <p:cNvCxnSpPr>
            <a:cxnSpLocks/>
            <a:stCxn id="15" idx="2"/>
            <a:endCxn id="14" idx="1"/>
          </p:cNvCxnSpPr>
          <p:nvPr/>
        </p:nvCxnSpPr>
        <p:spPr>
          <a:xfrm>
            <a:off x="4240836" y="3360039"/>
            <a:ext cx="1391190" cy="59064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4345611-4CC6-B8EC-8F19-513499F59A63}"/>
              </a:ext>
            </a:extLst>
          </p:cNvPr>
          <p:cNvCxnSpPr>
            <a:cxnSpLocks/>
            <a:stCxn id="17" idx="2"/>
            <a:endCxn id="14" idx="0"/>
          </p:cNvCxnSpPr>
          <p:nvPr/>
        </p:nvCxnSpPr>
        <p:spPr>
          <a:xfrm>
            <a:off x="6114877" y="3318419"/>
            <a:ext cx="1671" cy="14283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EFBD82AE-5E36-63EF-07CF-C66E456E2FE2}"/>
              </a:ext>
            </a:extLst>
          </p:cNvPr>
          <p:cNvCxnSpPr>
            <a:cxnSpLocks/>
            <a:stCxn id="21" idx="2"/>
            <a:endCxn id="14" idx="3"/>
          </p:cNvCxnSpPr>
          <p:nvPr/>
        </p:nvCxnSpPr>
        <p:spPr>
          <a:xfrm flipH="1">
            <a:off x="6601070" y="3307394"/>
            <a:ext cx="1327424" cy="64329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97BD71FB-1D2E-28DF-30D0-6843E868AFE4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21309" t="20110" r="23094" b="25611"/>
          <a:stretch/>
        </p:blipFill>
        <p:spPr>
          <a:xfrm>
            <a:off x="5632026" y="3461257"/>
            <a:ext cx="969044" cy="978855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143A10E-E5D4-320F-35B2-124F6E91F2FB}"/>
              </a:ext>
            </a:extLst>
          </p:cNvPr>
          <p:cNvCxnSpPr>
            <a:cxnSpLocks/>
            <a:stCxn id="14" idx="2"/>
            <a:endCxn id="22" idx="0"/>
          </p:cNvCxnSpPr>
          <p:nvPr/>
        </p:nvCxnSpPr>
        <p:spPr>
          <a:xfrm>
            <a:off x="6116548" y="4440112"/>
            <a:ext cx="0" cy="27882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E67CC0DE-79E6-9F76-8CAE-A62CF3A8F917}"/>
              </a:ext>
            </a:extLst>
          </p:cNvPr>
          <p:cNvSpPr txBox="1"/>
          <p:nvPr/>
        </p:nvSpPr>
        <p:spPr>
          <a:xfrm>
            <a:off x="3909399" y="2990707"/>
            <a:ext cx="662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NDVI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99769EB-8E1E-80C4-82F2-C34B82E00401}"/>
              </a:ext>
            </a:extLst>
          </p:cNvPr>
          <p:cNvSpPr txBox="1"/>
          <p:nvPr/>
        </p:nvSpPr>
        <p:spPr>
          <a:xfrm>
            <a:off x="5796520" y="2949087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DEM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F239F81-8D1D-2D9C-2CB6-56EBA1A5AFCA}"/>
              </a:ext>
            </a:extLst>
          </p:cNvPr>
          <p:cNvSpPr txBox="1"/>
          <p:nvPr/>
        </p:nvSpPr>
        <p:spPr>
          <a:xfrm>
            <a:off x="7670474" y="2938062"/>
            <a:ext cx="516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SAT</a:t>
            </a:r>
          </a:p>
        </p:txBody>
      </p:sp>
    </p:spTree>
    <p:extLst>
      <p:ext uri="{BB962C8B-B14F-4D97-AF65-F5344CB8AC3E}">
        <p14:creationId xmlns:p14="http://schemas.microsoft.com/office/powerpoint/2010/main" val="6879973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D1D4D-C271-4219-97BB-FB6D9686BC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0855" y="193112"/>
            <a:ext cx="8229600" cy="1143000"/>
          </a:xfrm>
        </p:spPr>
        <p:txBody>
          <a:bodyPr/>
          <a:lstStyle/>
          <a:p>
            <a:r>
              <a:rPr lang="en-US" sz="3200" dirty="0">
                <a:solidFill>
                  <a:schemeClr val="bg1"/>
                </a:solidFill>
              </a:rPr>
              <a:t>Node Field</a:t>
            </a:r>
          </a:p>
        </p:txBody>
      </p:sp>
      <p:pic>
        <p:nvPicPr>
          <p:cNvPr id="7" name="Picture 6" descr="An aerial view of a landscape&#10;&#10;Description automatically generated">
            <a:extLst>
              <a:ext uri="{FF2B5EF4-FFF2-40B4-BE49-F238E27FC236}">
                <a16:creationId xmlns:a16="http://schemas.microsoft.com/office/drawing/2014/main" id="{B5529A75-051A-EE9F-1C5B-416E5F957F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0698" y="1926285"/>
            <a:ext cx="4164336" cy="4169580"/>
          </a:xfrm>
          <a:prstGeom prst="rect">
            <a:avLst/>
          </a:prstGeom>
        </p:spPr>
      </p:pic>
      <p:pic>
        <p:nvPicPr>
          <p:cNvPr id="8" name="Picture 7" descr="A shadow of a tree&#10;&#10;Description automatically generated">
            <a:extLst>
              <a:ext uri="{FF2B5EF4-FFF2-40B4-BE49-F238E27FC236}">
                <a16:creationId xmlns:a16="http://schemas.microsoft.com/office/drawing/2014/main" id="{DF20067A-5BFB-57AD-6C90-0BB60F2AF4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9336" y="1799674"/>
            <a:ext cx="4164342" cy="4169580"/>
          </a:xfrm>
          <a:prstGeom prst="rect">
            <a:avLst/>
          </a:prstGeom>
        </p:spPr>
      </p:pic>
      <p:pic>
        <p:nvPicPr>
          <p:cNvPr id="10" name="Picture 9" descr="A satellite view of a landscape&#10;&#10;Description automatically generated">
            <a:extLst>
              <a:ext uri="{FF2B5EF4-FFF2-40B4-BE49-F238E27FC236}">
                <a16:creationId xmlns:a16="http://schemas.microsoft.com/office/drawing/2014/main" id="{C0461F15-A385-B938-6727-E083705738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9844" y="1624032"/>
            <a:ext cx="4164311" cy="4169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2725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D1D4D-C271-4219-97BB-FB6D9686BC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0855" y="193112"/>
            <a:ext cx="8229600" cy="1143000"/>
          </a:xfrm>
        </p:spPr>
        <p:txBody>
          <a:bodyPr/>
          <a:lstStyle/>
          <a:p>
            <a:r>
              <a:rPr lang="en-US" sz="3200" dirty="0">
                <a:solidFill>
                  <a:schemeClr val="bg1"/>
                </a:solidFill>
              </a:rPr>
              <a:t>Node Field</a:t>
            </a:r>
          </a:p>
        </p:txBody>
      </p:sp>
      <p:pic>
        <p:nvPicPr>
          <p:cNvPr id="7" name="Picture 6" descr="An aerial view of a landscape&#10;&#10;Description automatically generated">
            <a:extLst>
              <a:ext uri="{FF2B5EF4-FFF2-40B4-BE49-F238E27FC236}">
                <a16:creationId xmlns:a16="http://schemas.microsoft.com/office/drawing/2014/main" id="{B5529A75-051A-EE9F-1C5B-416E5F957F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0698" y="1926285"/>
            <a:ext cx="4164336" cy="4169580"/>
          </a:xfrm>
          <a:prstGeom prst="rect">
            <a:avLst/>
          </a:prstGeom>
        </p:spPr>
      </p:pic>
      <p:pic>
        <p:nvPicPr>
          <p:cNvPr id="8" name="Picture 7" descr="A shadow of a tree&#10;&#10;Description automatically generated">
            <a:extLst>
              <a:ext uri="{FF2B5EF4-FFF2-40B4-BE49-F238E27FC236}">
                <a16:creationId xmlns:a16="http://schemas.microsoft.com/office/drawing/2014/main" id="{DF20067A-5BFB-57AD-6C90-0BB60F2AF4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9336" y="1799674"/>
            <a:ext cx="4164342" cy="4169580"/>
          </a:xfrm>
          <a:prstGeom prst="rect">
            <a:avLst/>
          </a:prstGeom>
        </p:spPr>
      </p:pic>
      <p:pic>
        <p:nvPicPr>
          <p:cNvPr id="10" name="Picture 9" descr="A satellite view of a landscape&#10;&#10;Description automatically generated">
            <a:extLst>
              <a:ext uri="{FF2B5EF4-FFF2-40B4-BE49-F238E27FC236}">
                <a16:creationId xmlns:a16="http://schemas.microsoft.com/office/drawing/2014/main" id="{C0461F15-A385-B938-6727-E083705738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9844" y="1624032"/>
            <a:ext cx="4164311" cy="4169577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F3DFCF00-1C7F-5F88-4DE9-EB358A16CBB8}"/>
              </a:ext>
            </a:extLst>
          </p:cNvPr>
          <p:cNvSpPr/>
          <p:nvPr/>
        </p:nvSpPr>
        <p:spPr>
          <a:xfrm>
            <a:off x="2613529" y="1926285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BFA8CB2-886E-618F-CC7C-E5F89AD109E6}"/>
              </a:ext>
            </a:extLst>
          </p:cNvPr>
          <p:cNvSpPr/>
          <p:nvPr/>
        </p:nvSpPr>
        <p:spPr>
          <a:xfrm>
            <a:off x="2988086" y="1926285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023A56D-8277-83DF-A02E-7404A2FBF433}"/>
              </a:ext>
            </a:extLst>
          </p:cNvPr>
          <p:cNvSpPr/>
          <p:nvPr/>
        </p:nvSpPr>
        <p:spPr>
          <a:xfrm>
            <a:off x="3362643" y="1926285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329B819-0D8E-8E8F-D0E3-E11D89C17322}"/>
              </a:ext>
            </a:extLst>
          </p:cNvPr>
          <p:cNvSpPr/>
          <p:nvPr/>
        </p:nvSpPr>
        <p:spPr>
          <a:xfrm>
            <a:off x="3737200" y="1926285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8B28644-5536-18AA-91AC-92E0883E3C41}"/>
              </a:ext>
            </a:extLst>
          </p:cNvPr>
          <p:cNvSpPr/>
          <p:nvPr/>
        </p:nvSpPr>
        <p:spPr>
          <a:xfrm>
            <a:off x="4111757" y="1926285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D7BACAA-4745-6531-FB1C-82B6A3F0FEFB}"/>
              </a:ext>
            </a:extLst>
          </p:cNvPr>
          <p:cNvSpPr/>
          <p:nvPr/>
        </p:nvSpPr>
        <p:spPr>
          <a:xfrm>
            <a:off x="4486314" y="1926285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D5A93AD-C905-392A-EC24-3CFD1815E7A0}"/>
              </a:ext>
            </a:extLst>
          </p:cNvPr>
          <p:cNvSpPr/>
          <p:nvPr/>
        </p:nvSpPr>
        <p:spPr>
          <a:xfrm>
            <a:off x="4860871" y="1926285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108A125-30CC-354A-17FA-4AC7DA06416D}"/>
              </a:ext>
            </a:extLst>
          </p:cNvPr>
          <p:cNvSpPr/>
          <p:nvPr/>
        </p:nvSpPr>
        <p:spPr>
          <a:xfrm>
            <a:off x="5235428" y="1926285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C0B7B71-6C45-70D3-1F0A-FCD013A94694}"/>
              </a:ext>
            </a:extLst>
          </p:cNvPr>
          <p:cNvSpPr/>
          <p:nvPr/>
        </p:nvSpPr>
        <p:spPr>
          <a:xfrm>
            <a:off x="5609985" y="1926285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84E18A7-E98E-7FCD-A7C9-3520B6F66933}"/>
              </a:ext>
            </a:extLst>
          </p:cNvPr>
          <p:cNvSpPr/>
          <p:nvPr/>
        </p:nvSpPr>
        <p:spPr>
          <a:xfrm>
            <a:off x="5984542" y="1926285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DAC6756-83E0-4312-A247-1024B404A566}"/>
              </a:ext>
            </a:extLst>
          </p:cNvPr>
          <p:cNvSpPr/>
          <p:nvPr/>
        </p:nvSpPr>
        <p:spPr>
          <a:xfrm>
            <a:off x="6359099" y="1946747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90C440E-A092-8B10-87FA-536CDCC204A9}"/>
              </a:ext>
            </a:extLst>
          </p:cNvPr>
          <p:cNvSpPr/>
          <p:nvPr/>
        </p:nvSpPr>
        <p:spPr>
          <a:xfrm>
            <a:off x="2613529" y="2214205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BA751A5-BFF0-9A2F-3548-10983B2C2424}"/>
              </a:ext>
            </a:extLst>
          </p:cNvPr>
          <p:cNvSpPr/>
          <p:nvPr/>
        </p:nvSpPr>
        <p:spPr>
          <a:xfrm>
            <a:off x="2988086" y="2214205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9912BE3-DF84-0527-37DD-CD898290B916}"/>
              </a:ext>
            </a:extLst>
          </p:cNvPr>
          <p:cNvSpPr/>
          <p:nvPr/>
        </p:nvSpPr>
        <p:spPr>
          <a:xfrm>
            <a:off x="3362643" y="2214205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D4E0196-6744-F96D-FBF8-41F425AB12F5}"/>
              </a:ext>
            </a:extLst>
          </p:cNvPr>
          <p:cNvSpPr/>
          <p:nvPr/>
        </p:nvSpPr>
        <p:spPr>
          <a:xfrm>
            <a:off x="3737200" y="2214205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4E619BA-1891-92EA-983F-DF38F1865F94}"/>
              </a:ext>
            </a:extLst>
          </p:cNvPr>
          <p:cNvSpPr/>
          <p:nvPr/>
        </p:nvSpPr>
        <p:spPr>
          <a:xfrm>
            <a:off x="4111757" y="2214205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FBB6BBD3-2F19-DD77-CA8F-D0DFE433A068}"/>
              </a:ext>
            </a:extLst>
          </p:cNvPr>
          <p:cNvSpPr/>
          <p:nvPr/>
        </p:nvSpPr>
        <p:spPr>
          <a:xfrm>
            <a:off x="4486314" y="2214205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80D6C246-69BA-1AC6-9207-EDA6DE20F54B}"/>
              </a:ext>
            </a:extLst>
          </p:cNvPr>
          <p:cNvSpPr/>
          <p:nvPr/>
        </p:nvSpPr>
        <p:spPr>
          <a:xfrm>
            <a:off x="4860871" y="2214205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302F5FF-7F17-1C3B-41A2-DCB89B4416FD}"/>
              </a:ext>
            </a:extLst>
          </p:cNvPr>
          <p:cNvSpPr/>
          <p:nvPr/>
        </p:nvSpPr>
        <p:spPr>
          <a:xfrm>
            <a:off x="5235428" y="2214205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5D0D5F8-5174-8A1B-A015-2F551F0EB1A4}"/>
              </a:ext>
            </a:extLst>
          </p:cNvPr>
          <p:cNvSpPr/>
          <p:nvPr/>
        </p:nvSpPr>
        <p:spPr>
          <a:xfrm>
            <a:off x="5609985" y="2214205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A01686F7-C57D-2559-B842-4948568C33CA}"/>
              </a:ext>
            </a:extLst>
          </p:cNvPr>
          <p:cNvSpPr/>
          <p:nvPr/>
        </p:nvSpPr>
        <p:spPr>
          <a:xfrm>
            <a:off x="5984542" y="2214205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E66A499-F097-EC24-033E-C58B4B120CE7}"/>
              </a:ext>
            </a:extLst>
          </p:cNvPr>
          <p:cNvSpPr/>
          <p:nvPr/>
        </p:nvSpPr>
        <p:spPr>
          <a:xfrm>
            <a:off x="6359099" y="2234667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Oval 142">
            <a:extLst>
              <a:ext uri="{FF2B5EF4-FFF2-40B4-BE49-F238E27FC236}">
                <a16:creationId xmlns:a16="http://schemas.microsoft.com/office/drawing/2014/main" id="{B91FBC75-D15E-D447-61E4-84557873BAE3}"/>
              </a:ext>
            </a:extLst>
          </p:cNvPr>
          <p:cNvSpPr/>
          <p:nvPr/>
        </p:nvSpPr>
        <p:spPr>
          <a:xfrm>
            <a:off x="2613529" y="2516458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Oval 143">
            <a:extLst>
              <a:ext uri="{FF2B5EF4-FFF2-40B4-BE49-F238E27FC236}">
                <a16:creationId xmlns:a16="http://schemas.microsoft.com/office/drawing/2014/main" id="{10F8BF60-12CC-5B49-7512-0344A1938128}"/>
              </a:ext>
            </a:extLst>
          </p:cNvPr>
          <p:cNvSpPr/>
          <p:nvPr/>
        </p:nvSpPr>
        <p:spPr>
          <a:xfrm>
            <a:off x="2988086" y="2516458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Oval 144">
            <a:extLst>
              <a:ext uri="{FF2B5EF4-FFF2-40B4-BE49-F238E27FC236}">
                <a16:creationId xmlns:a16="http://schemas.microsoft.com/office/drawing/2014/main" id="{04B88FB2-1CD4-C52C-4B1C-0C973EF8D62A}"/>
              </a:ext>
            </a:extLst>
          </p:cNvPr>
          <p:cNvSpPr/>
          <p:nvPr/>
        </p:nvSpPr>
        <p:spPr>
          <a:xfrm>
            <a:off x="3362643" y="2516458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Oval 145">
            <a:extLst>
              <a:ext uri="{FF2B5EF4-FFF2-40B4-BE49-F238E27FC236}">
                <a16:creationId xmlns:a16="http://schemas.microsoft.com/office/drawing/2014/main" id="{03DE3797-CA43-8E2F-1B9F-B3BA25210721}"/>
              </a:ext>
            </a:extLst>
          </p:cNvPr>
          <p:cNvSpPr/>
          <p:nvPr/>
        </p:nvSpPr>
        <p:spPr>
          <a:xfrm>
            <a:off x="3737200" y="2516458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Oval 146">
            <a:extLst>
              <a:ext uri="{FF2B5EF4-FFF2-40B4-BE49-F238E27FC236}">
                <a16:creationId xmlns:a16="http://schemas.microsoft.com/office/drawing/2014/main" id="{C7538484-0824-3882-E9F4-A9203656F410}"/>
              </a:ext>
            </a:extLst>
          </p:cNvPr>
          <p:cNvSpPr/>
          <p:nvPr/>
        </p:nvSpPr>
        <p:spPr>
          <a:xfrm>
            <a:off x="4111757" y="2516458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Oval 147">
            <a:extLst>
              <a:ext uri="{FF2B5EF4-FFF2-40B4-BE49-F238E27FC236}">
                <a16:creationId xmlns:a16="http://schemas.microsoft.com/office/drawing/2014/main" id="{5EF2DFBB-4660-65BF-6188-685807769A3C}"/>
              </a:ext>
            </a:extLst>
          </p:cNvPr>
          <p:cNvSpPr/>
          <p:nvPr/>
        </p:nvSpPr>
        <p:spPr>
          <a:xfrm>
            <a:off x="4486314" y="2516458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Oval 148">
            <a:extLst>
              <a:ext uri="{FF2B5EF4-FFF2-40B4-BE49-F238E27FC236}">
                <a16:creationId xmlns:a16="http://schemas.microsoft.com/office/drawing/2014/main" id="{19101B26-C1B3-9FAD-9EC8-B5032D81F906}"/>
              </a:ext>
            </a:extLst>
          </p:cNvPr>
          <p:cNvSpPr/>
          <p:nvPr/>
        </p:nvSpPr>
        <p:spPr>
          <a:xfrm>
            <a:off x="4860871" y="2516458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62DC3359-87D2-3874-DB7E-D4277A25CA50}"/>
              </a:ext>
            </a:extLst>
          </p:cNvPr>
          <p:cNvSpPr/>
          <p:nvPr/>
        </p:nvSpPr>
        <p:spPr>
          <a:xfrm>
            <a:off x="5235428" y="2516458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Oval 150">
            <a:extLst>
              <a:ext uri="{FF2B5EF4-FFF2-40B4-BE49-F238E27FC236}">
                <a16:creationId xmlns:a16="http://schemas.microsoft.com/office/drawing/2014/main" id="{4AB95C1D-B79A-D231-61F8-DF27DD233EE2}"/>
              </a:ext>
            </a:extLst>
          </p:cNvPr>
          <p:cNvSpPr/>
          <p:nvPr/>
        </p:nvSpPr>
        <p:spPr>
          <a:xfrm>
            <a:off x="5609985" y="2516458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Oval 151">
            <a:extLst>
              <a:ext uri="{FF2B5EF4-FFF2-40B4-BE49-F238E27FC236}">
                <a16:creationId xmlns:a16="http://schemas.microsoft.com/office/drawing/2014/main" id="{2EA14351-DCE0-B10E-8738-6840AA74EFA5}"/>
              </a:ext>
            </a:extLst>
          </p:cNvPr>
          <p:cNvSpPr/>
          <p:nvPr/>
        </p:nvSpPr>
        <p:spPr>
          <a:xfrm>
            <a:off x="5984542" y="2516458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76ABA572-3E0A-9C5D-20E8-66B7B404739F}"/>
              </a:ext>
            </a:extLst>
          </p:cNvPr>
          <p:cNvSpPr/>
          <p:nvPr/>
        </p:nvSpPr>
        <p:spPr>
          <a:xfrm>
            <a:off x="6359099" y="2536920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Oval 153">
            <a:extLst>
              <a:ext uri="{FF2B5EF4-FFF2-40B4-BE49-F238E27FC236}">
                <a16:creationId xmlns:a16="http://schemas.microsoft.com/office/drawing/2014/main" id="{1C355F2C-1B7F-E60F-E817-3DD09CC8F8AE}"/>
              </a:ext>
            </a:extLst>
          </p:cNvPr>
          <p:cNvSpPr/>
          <p:nvPr/>
        </p:nvSpPr>
        <p:spPr>
          <a:xfrm>
            <a:off x="2613529" y="2804378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534579BC-D92E-A499-8649-108A640CC390}"/>
              </a:ext>
            </a:extLst>
          </p:cNvPr>
          <p:cNvSpPr/>
          <p:nvPr/>
        </p:nvSpPr>
        <p:spPr>
          <a:xfrm>
            <a:off x="2988086" y="2804378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F3BE3F2F-4527-6743-CBF9-9084558C2765}"/>
              </a:ext>
            </a:extLst>
          </p:cNvPr>
          <p:cNvSpPr/>
          <p:nvPr/>
        </p:nvSpPr>
        <p:spPr>
          <a:xfrm>
            <a:off x="3362643" y="2804378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8FB6A6A1-79A3-AC80-CA72-176C15EED1C5}"/>
              </a:ext>
            </a:extLst>
          </p:cNvPr>
          <p:cNvSpPr/>
          <p:nvPr/>
        </p:nvSpPr>
        <p:spPr>
          <a:xfrm>
            <a:off x="3737200" y="2804378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Oval 157">
            <a:extLst>
              <a:ext uri="{FF2B5EF4-FFF2-40B4-BE49-F238E27FC236}">
                <a16:creationId xmlns:a16="http://schemas.microsoft.com/office/drawing/2014/main" id="{F9F48902-28B9-2498-BE35-5CBA882E71A0}"/>
              </a:ext>
            </a:extLst>
          </p:cNvPr>
          <p:cNvSpPr/>
          <p:nvPr/>
        </p:nvSpPr>
        <p:spPr>
          <a:xfrm>
            <a:off x="4111757" y="2804378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Oval 158">
            <a:extLst>
              <a:ext uri="{FF2B5EF4-FFF2-40B4-BE49-F238E27FC236}">
                <a16:creationId xmlns:a16="http://schemas.microsoft.com/office/drawing/2014/main" id="{29B75ABC-2EC6-A8CA-4A8A-CB0FF838B711}"/>
              </a:ext>
            </a:extLst>
          </p:cNvPr>
          <p:cNvSpPr/>
          <p:nvPr/>
        </p:nvSpPr>
        <p:spPr>
          <a:xfrm>
            <a:off x="4486314" y="2804378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Oval 159">
            <a:extLst>
              <a:ext uri="{FF2B5EF4-FFF2-40B4-BE49-F238E27FC236}">
                <a16:creationId xmlns:a16="http://schemas.microsoft.com/office/drawing/2014/main" id="{EC3CA14E-9E10-5D94-8FA8-6BFEF8EE636C}"/>
              </a:ext>
            </a:extLst>
          </p:cNvPr>
          <p:cNvSpPr/>
          <p:nvPr/>
        </p:nvSpPr>
        <p:spPr>
          <a:xfrm>
            <a:off x="4860871" y="2804378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Oval 160">
            <a:extLst>
              <a:ext uri="{FF2B5EF4-FFF2-40B4-BE49-F238E27FC236}">
                <a16:creationId xmlns:a16="http://schemas.microsoft.com/office/drawing/2014/main" id="{6E8BB176-9921-42B0-B55A-0AA581E8D33B}"/>
              </a:ext>
            </a:extLst>
          </p:cNvPr>
          <p:cNvSpPr/>
          <p:nvPr/>
        </p:nvSpPr>
        <p:spPr>
          <a:xfrm>
            <a:off x="5235428" y="2804378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Oval 161">
            <a:extLst>
              <a:ext uri="{FF2B5EF4-FFF2-40B4-BE49-F238E27FC236}">
                <a16:creationId xmlns:a16="http://schemas.microsoft.com/office/drawing/2014/main" id="{7B531CC1-869B-1C8C-FD3C-F18C77DAB5C4}"/>
              </a:ext>
            </a:extLst>
          </p:cNvPr>
          <p:cNvSpPr/>
          <p:nvPr/>
        </p:nvSpPr>
        <p:spPr>
          <a:xfrm>
            <a:off x="5609985" y="2804378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Oval 162">
            <a:extLst>
              <a:ext uri="{FF2B5EF4-FFF2-40B4-BE49-F238E27FC236}">
                <a16:creationId xmlns:a16="http://schemas.microsoft.com/office/drawing/2014/main" id="{D08F1F38-D610-26F6-4A6F-E0A16C89DA14}"/>
              </a:ext>
            </a:extLst>
          </p:cNvPr>
          <p:cNvSpPr/>
          <p:nvPr/>
        </p:nvSpPr>
        <p:spPr>
          <a:xfrm>
            <a:off x="5984542" y="2804378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Oval 163">
            <a:extLst>
              <a:ext uri="{FF2B5EF4-FFF2-40B4-BE49-F238E27FC236}">
                <a16:creationId xmlns:a16="http://schemas.microsoft.com/office/drawing/2014/main" id="{CB0A53D6-7BEE-A39C-DC21-31BA2652814D}"/>
              </a:ext>
            </a:extLst>
          </p:cNvPr>
          <p:cNvSpPr/>
          <p:nvPr/>
        </p:nvSpPr>
        <p:spPr>
          <a:xfrm>
            <a:off x="6359099" y="2824840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Oval 164">
            <a:extLst>
              <a:ext uri="{FF2B5EF4-FFF2-40B4-BE49-F238E27FC236}">
                <a16:creationId xmlns:a16="http://schemas.microsoft.com/office/drawing/2014/main" id="{677555A9-9FF8-16EA-3306-CDDF5B958058}"/>
              </a:ext>
            </a:extLst>
          </p:cNvPr>
          <p:cNvSpPr/>
          <p:nvPr/>
        </p:nvSpPr>
        <p:spPr>
          <a:xfrm>
            <a:off x="2613528" y="3106631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Oval 165">
            <a:extLst>
              <a:ext uri="{FF2B5EF4-FFF2-40B4-BE49-F238E27FC236}">
                <a16:creationId xmlns:a16="http://schemas.microsoft.com/office/drawing/2014/main" id="{34DCF583-CCB2-D0BC-D601-CCE874ECB871}"/>
              </a:ext>
            </a:extLst>
          </p:cNvPr>
          <p:cNvSpPr/>
          <p:nvPr/>
        </p:nvSpPr>
        <p:spPr>
          <a:xfrm>
            <a:off x="2988085" y="3106631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Oval 166">
            <a:extLst>
              <a:ext uri="{FF2B5EF4-FFF2-40B4-BE49-F238E27FC236}">
                <a16:creationId xmlns:a16="http://schemas.microsoft.com/office/drawing/2014/main" id="{68417B5A-AF3C-0D9D-9F65-CB43A84A5785}"/>
              </a:ext>
            </a:extLst>
          </p:cNvPr>
          <p:cNvSpPr/>
          <p:nvPr/>
        </p:nvSpPr>
        <p:spPr>
          <a:xfrm>
            <a:off x="3362642" y="3106631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Oval 167">
            <a:extLst>
              <a:ext uri="{FF2B5EF4-FFF2-40B4-BE49-F238E27FC236}">
                <a16:creationId xmlns:a16="http://schemas.microsoft.com/office/drawing/2014/main" id="{345020E4-B078-AAC0-C7BA-05C2AB02605D}"/>
              </a:ext>
            </a:extLst>
          </p:cNvPr>
          <p:cNvSpPr/>
          <p:nvPr/>
        </p:nvSpPr>
        <p:spPr>
          <a:xfrm>
            <a:off x="3737199" y="3106631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Oval 168">
            <a:extLst>
              <a:ext uri="{FF2B5EF4-FFF2-40B4-BE49-F238E27FC236}">
                <a16:creationId xmlns:a16="http://schemas.microsoft.com/office/drawing/2014/main" id="{DC8CA42F-B792-B429-697B-7D976136DA98}"/>
              </a:ext>
            </a:extLst>
          </p:cNvPr>
          <p:cNvSpPr/>
          <p:nvPr/>
        </p:nvSpPr>
        <p:spPr>
          <a:xfrm>
            <a:off x="4111756" y="3106631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Oval 169">
            <a:extLst>
              <a:ext uri="{FF2B5EF4-FFF2-40B4-BE49-F238E27FC236}">
                <a16:creationId xmlns:a16="http://schemas.microsoft.com/office/drawing/2014/main" id="{67BB453D-AD04-3EC7-8778-93722B4FB6CB}"/>
              </a:ext>
            </a:extLst>
          </p:cNvPr>
          <p:cNvSpPr/>
          <p:nvPr/>
        </p:nvSpPr>
        <p:spPr>
          <a:xfrm>
            <a:off x="4486313" y="3106631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F6573A67-E4A4-1249-F478-467A1E3CE05D}"/>
              </a:ext>
            </a:extLst>
          </p:cNvPr>
          <p:cNvSpPr/>
          <p:nvPr/>
        </p:nvSpPr>
        <p:spPr>
          <a:xfrm>
            <a:off x="4860870" y="3106631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Oval 171">
            <a:extLst>
              <a:ext uri="{FF2B5EF4-FFF2-40B4-BE49-F238E27FC236}">
                <a16:creationId xmlns:a16="http://schemas.microsoft.com/office/drawing/2014/main" id="{BB8DED53-7E1B-2ABE-F073-92B91F6B1565}"/>
              </a:ext>
            </a:extLst>
          </p:cNvPr>
          <p:cNvSpPr/>
          <p:nvPr/>
        </p:nvSpPr>
        <p:spPr>
          <a:xfrm>
            <a:off x="5235427" y="3106631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Oval 172">
            <a:extLst>
              <a:ext uri="{FF2B5EF4-FFF2-40B4-BE49-F238E27FC236}">
                <a16:creationId xmlns:a16="http://schemas.microsoft.com/office/drawing/2014/main" id="{EAE612C0-2E8F-6C5A-10AA-120D84CB2E45}"/>
              </a:ext>
            </a:extLst>
          </p:cNvPr>
          <p:cNvSpPr/>
          <p:nvPr/>
        </p:nvSpPr>
        <p:spPr>
          <a:xfrm>
            <a:off x="5609984" y="3106631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Oval 173">
            <a:extLst>
              <a:ext uri="{FF2B5EF4-FFF2-40B4-BE49-F238E27FC236}">
                <a16:creationId xmlns:a16="http://schemas.microsoft.com/office/drawing/2014/main" id="{5961BFD9-B10A-B637-9C75-51D16B2D0C6E}"/>
              </a:ext>
            </a:extLst>
          </p:cNvPr>
          <p:cNvSpPr/>
          <p:nvPr/>
        </p:nvSpPr>
        <p:spPr>
          <a:xfrm>
            <a:off x="5984541" y="3106631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9E4C0818-3E6B-F52B-4FE6-C9572B54B8EB}"/>
              </a:ext>
            </a:extLst>
          </p:cNvPr>
          <p:cNvSpPr/>
          <p:nvPr/>
        </p:nvSpPr>
        <p:spPr>
          <a:xfrm>
            <a:off x="6359098" y="3127093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Oval 175">
            <a:extLst>
              <a:ext uri="{FF2B5EF4-FFF2-40B4-BE49-F238E27FC236}">
                <a16:creationId xmlns:a16="http://schemas.microsoft.com/office/drawing/2014/main" id="{3009746C-CED8-B3E5-6DE5-DBAC3DAFB01A}"/>
              </a:ext>
            </a:extLst>
          </p:cNvPr>
          <p:cNvSpPr/>
          <p:nvPr/>
        </p:nvSpPr>
        <p:spPr>
          <a:xfrm>
            <a:off x="2613528" y="3394551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Oval 176">
            <a:extLst>
              <a:ext uri="{FF2B5EF4-FFF2-40B4-BE49-F238E27FC236}">
                <a16:creationId xmlns:a16="http://schemas.microsoft.com/office/drawing/2014/main" id="{2662EF3D-88ED-3E10-3204-115144228B1F}"/>
              </a:ext>
            </a:extLst>
          </p:cNvPr>
          <p:cNvSpPr/>
          <p:nvPr/>
        </p:nvSpPr>
        <p:spPr>
          <a:xfrm>
            <a:off x="2988085" y="3394551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Oval 177">
            <a:extLst>
              <a:ext uri="{FF2B5EF4-FFF2-40B4-BE49-F238E27FC236}">
                <a16:creationId xmlns:a16="http://schemas.microsoft.com/office/drawing/2014/main" id="{6205E403-FC0E-D87D-78E4-CD5041A4DD7F}"/>
              </a:ext>
            </a:extLst>
          </p:cNvPr>
          <p:cNvSpPr/>
          <p:nvPr/>
        </p:nvSpPr>
        <p:spPr>
          <a:xfrm>
            <a:off x="3362642" y="3394551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Oval 178">
            <a:extLst>
              <a:ext uri="{FF2B5EF4-FFF2-40B4-BE49-F238E27FC236}">
                <a16:creationId xmlns:a16="http://schemas.microsoft.com/office/drawing/2014/main" id="{099C2B12-AD9F-76D6-7F09-82CBAE8F8215}"/>
              </a:ext>
            </a:extLst>
          </p:cNvPr>
          <p:cNvSpPr/>
          <p:nvPr/>
        </p:nvSpPr>
        <p:spPr>
          <a:xfrm>
            <a:off x="3737199" y="3394551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Oval 179">
            <a:extLst>
              <a:ext uri="{FF2B5EF4-FFF2-40B4-BE49-F238E27FC236}">
                <a16:creationId xmlns:a16="http://schemas.microsoft.com/office/drawing/2014/main" id="{EF8F5AEF-C9B0-29C0-0804-67A7060EA5C0}"/>
              </a:ext>
            </a:extLst>
          </p:cNvPr>
          <p:cNvSpPr/>
          <p:nvPr/>
        </p:nvSpPr>
        <p:spPr>
          <a:xfrm>
            <a:off x="4111756" y="3394551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Oval 180">
            <a:extLst>
              <a:ext uri="{FF2B5EF4-FFF2-40B4-BE49-F238E27FC236}">
                <a16:creationId xmlns:a16="http://schemas.microsoft.com/office/drawing/2014/main" id="{FFB176AA-8938-2E71-929D-A6F51870C84D}"/>
              </a:ext>
            </a:extLst>
          </p:cNvPr>
          <p:cNvSpPr/>
          <p:nvPr/>
        </p:nvSpPr>
        <p:spPr>
          <a:xfrm>
            <a:off x="4486313" y="3394551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Oval 181">
            <a:extLst>
              <a:ext uri="{FF2B5EF4-FFF2-40B4-BE49-F238E27FC236}">
                <a16:creationId xmlns:a16="http://schemas.microsoft.com/office/drawing/2014/main" id="{9A30C125-4B52-8257-7664-5746C51B3393}"/>
              </a:ext>
            </a:extLst>
          </p:cNvPr>
          <p:cNvSpPr/>
          <p:nvPr/>
        </p:nvSpPr>
        <p:spPr>
          <a:xfrm>
            <a:off x="4860870" y="3394551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" name="Oval 182">
            <a:extLst>
              <a:ext uri="{FF2B5EF4-FFF2-40B4-BE49-F238E27FC236}">
                <a16:creationId xmlns:a16="http://schemas.microsoft.com/office/drawing/2014/main" id="{1F3D02ED-0799-9A3D-BAC5-B374425B795B}"/>
              </a:ext>
            </a:extLst>
          </p:cNvPr>
          <p:cNvSpPr/>
          <p:nvPr/>
        </p:nvSpPr>
        <p:spPr>
          <a:xfrm>
            <a:off x="5235427" y="3394551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Oval 183">
            <a:extLst>
              <a:ext uri="{FF2B5EF4-FFF2-40B4-BE49-F238E27FC236}">
                <a16:creationId xmlns:a16="http://schemas.microsoft.com/office/drawing/2014/main" id="{2864EB2D-E29D-89FA-B615-A3245BCE2852}"/>
              </a:ext>
            </a:extLst>
          </p:cNvPr>
          <p:cNvSpPr/>
          <p:nvPr/>
        </p:nvSpPr>
        <p:spPr>
          <a:xfrm>
            <a:off x="5609984" y="3394551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Oval 184">
            <a:extLst>
              <a:ext uri="{FF2B5EF4-FFF2-40B4-BE49-F238E27FC236}">
                <a16:creationId xmlns:a16="http://schemas.microsoft.com/office/drawing/2014/main" id="{3E006316-DD12-E4B0-F2E5-0381F11E796B}"/>
              </a:ext>
            </a:extLst>
          </p:cNvPr>
          <p:cNvSpPr/>
          <p:nvPr/>
        </p:nvSpPr>
        <p:spPr>
          <a:xfrm>
            <a:off x="5984541" y="3394551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Oval 185">
            <a:extLst>
              <a:ext uri="{FF2B5EF4-FFF2-40B4-BE49-F238E27FC236}">
                <a16:creationId xmlns:a16="http://schemas.microsoft.com/office/drawing/2014/main" id="{BE5C20E7-F613-6FAB-FF74-7E029E6C920A}"/>
              </a:ext>
            </a:extLst>
          </p:cNvPr>
          <p:cNvSpPr/>
          <p:nvPr/>
        </p:nvSpPr>
        <p:spPr>
          <a:xfrm>
            <a:off x="6359098" y="3415013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Oval 186">
            <a:extLst>
              <a:ext uri="{FF2B5EF4-FFF2-40B4-BE49-F238E27FC236}">
                <a16:creationId xmlns:a16="http://schemas.microsoft.com/office/drawing/2014/main" id="{47EBDD15-EC89-DED0-3A22-C4CDA0BAB076}"/>
              </a:ext>
            </a:extLst>
          </p:cNvPr>
          <p:cNvSpPr/>
          <p:nvPr/>
        </p:nvSpPr>
        <p:spPr>
          <a:xfrm>
            <a:off x="2613528" y="3696804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" name="Oval 187">
            <a:extLst>
              <a:ext uri="{FF2B5EF4-FFF2-40B4-BE49-F238E27FC236}">
                <a16:creationId xmlns:a16="http://schemas.microsoft.com/office/drawing/2014/main" id="{63953E90-7D66-E6C7-3AF3-294E88CE1911}"/>
              </a:ext>
            </a:extLst>
          </p:cNvPr>
          <p:cNvSpPr/>
          <p:nvPr/>
        </p:nvSpPr>
        <p:spPr>
          <a:xfrm>
            <a:off x="2988085" y="3696804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Oval 188">
            <a:extLst>
              <a:ext uri="{FF2B5EF4-FFF2-40B4-BE49-F238E27FC236}">
                <a16:creationId xmlns:a16="http://schemas.microsoft.com/office/drawing/2014/main" id="{3A4C833A-68A9-9C77-33F6-EA69F7530DC3}"/>
              </a:ext>
            </a:extLst>
          </p:cNvPr>
          <p:cNvSpPr/>
          <p:nvPr/>
        </p:nvSpPr>
        <p:spPr>
          <a:xfrm>
            <a:off x="3362642" y="3696804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Oval 189">
            <a:extLst>
              <a:ext uri="{FF2B5EF4-FFF2-40B4-BE49-F238E27FC236}">
                <a16:creationId xmlns:a16="http://schemas.microsoft.com/office/drawing/2014/main" id="{38728ED9-0FB4-C47F-F441-A67A29258B9E}"/>
              </a:ext>
            </a:extLst>
          </p:cNvPr>
          <p:cNvSpPr/>
          <p:nvPr/>
        </p:nvSpPr>
        <p:spPr>
          <a:xfrm>
            <a:off x="3737199" y="3696804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Oval 190">
            <a:extLst>
              <a:ext uri="{FF2B5EF4-FFF2-40B4-BE49-F238E27FC236}">
                <a16:creationId xmlns:a16="http://schemas.microsoft.com/office/drawing/2014/main" id="{A66F89DE-61E5-6603-9890-1BB47D1D59D3}"/>
              </a:ext>
            </a:extLst>
          </p:cNvPr>
          <p:cNvSpPr/>
          <p:nvPr/>
        </p:nvSpPr>
        <p:spPr>
          <a:xfrm>
            <a:off x="4111756" y="3696804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" name="Oval 191">
            <a:extLst>
              <a:ext uri="{FF2B5EF4-FFF2-40B4-BE49-F238E27FC236}">
                <a16:creationId xmlns:a16="http://schemas.microsoft.com/office/drawing/2014/main" id="{808085DF-21C2-B16B-2F5C-B72A406CAD4D}"/>
              </a:ext>
            </a:extLst>
          </p:cNvPr>
          <p:cNvSpPr/>
          <p:nvPr/>
        </p:nvSpPr>
        <p:spPr>
          <a:xfrm>
            <a:off x="4486313" y="3696804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Oval 192">
            <a:extLst>
              <a:ext uri="{FF2B5EF4-FFF2-40B4-BE49-F238E27FC236}">
                <a16:creationId xmlns:a16="http://schemas.microsoft.com/office/drawing/2014/main" id="{CB2F2F5A-C0AF-7FD5-4A65-55836E57B7CD}"/>
              </a:ext>
            </a:extLst>
          </p:cNvPr>
          <p:cNvSpPr/>
          <p:nvPr/>
        </p:nvSpPr>
        <p:spPr>
          <a:xfrm>
            <a:off x="4860870" y="3696804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Oval 193">
            <a:extLst>
              <a:ext uri="{FF2B5EF4-FFF2-40B4-BE49-F238E27FC236}">
                <a16:creationId xmlns:a16="http://schemas.microsoft.com/office/drawing/2014/main" id="{34C08702-7430-5BB4-2727-41AC1DC3DE65}"/>
              </a:ext>
            </a:extLst>
          </p:cNvPr>
          <p:cNvSpPr/>
          <p:nvPr/>
        </p:nvSpPr>
        <p:spPr>
          <a:xfrm>
            <a:off x="5235427" y="3696804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Oval 194">
            <a:extLst>
              <a:ext uri="{FF2B5EF4-FFF2-40B4-BE49-F238E27FC236}">
                <a16:creationId xmlns:a16="http://schemas.microsoft.com/office/drawing/2014/main" id="{32621F75-429B-19BB-2BA9-AFD038DED61F}"/>
              </a:ext>
            </a:extLst>
          </p:cNvPr>
          <p:cNvSpPr/>
          <p:nvPr/>
        </p:nvSpPr>
        <p:spPr>
          <a:xfrm>
            <a:off x="5609984" y="3696804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6" name="Oval 195">
            <a:extLst>
              <a:ext uri="{FF2B5EF4-FFF2-40B4-BE49-F238E27FC236}">
                <a16:creationId xmlns:a16="http://schemas.microsoft.com/office/drawing/2014/main" id="{3F129DEA-C0FC-80D5-3ABE-187F4E508697}"/>
              </a:ext>
            </a:extLst>
          </p:cNvPr>
          <p:cNvSpPr/>
          <p:nvPr/>
        </p:nvSpPr>
        <p:spPr>
          <a:xfrm>
            <a:off x="5984541" y="3696804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" name="Oval 196">
            <a:extLst>
              <a:ext uri="{FF2B5EF4-FFF2-40B4-BE49-F238E27FC236}">
                <a16:creationId xmlns:a16="http://schemas.microsoft.com/office/drawing/2014/main" id="{3A0F8816-742B-29F6-3603-0C900663FF95}"/>
              </a:ext>
            </a:extLst>
          </p:cNvPr>
          <p:cNvSpPr/>
          <p:nvPr/>
        </p:nvSpPr>
        <p:spPr>
          <a:xfrm>
            <a:off x="6359098" y="3717266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" name="Oval 197">
            <a:extLst>
              <a:ext uri="{FF2B5EF4-FFF2-40B4-BE49-F238E27FC236}">
                <a16:creationId xmlns:a16="http://schemas.microsoft.com/office/drawing/2014/main" id="{06B1B9A3-6AAC-ED6B-C8E0-3A92B28E0C36}"/>
              </a:ext>
            </a:extLst>
          </p:cNvPr>
          <p:cNvSpPr/>
          <p:nvPr/>
        </p:nvSpPr>
        <p:spPr>
          <a:xfrm>
            <a:off x="2613528" y="3984724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9" name="Oval 198">
            <a:extLst>
              <a:ext uri="{FF2B5EF4-FFF2-40B4-BE49-F238E27FC236}">
                <a16:creationId xmlns:a16="http://schemas.microsoft.com/office/drawing/2014/main" id="{3349C570-CF76-DE07-2513-86D57E3FBD4C}"/>
              </a:ext>
            </a:extLst>
          </p:cNvPr>
          <p:cNvSpPr/>
          <p:nvPr/>
        </p:nvSpPr>
        <p:spPr>
          <a:xfrm>
            <a:off x="2988085" y="3984724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0" name="Oval 199">
            <a:extLst>
              <a:ext uri="{FF2B5EF4-FFF2-40B4-BE49-F238E27FC236}">
                <a16:creationId xmlns:a16="http://schemas.microsoft.com/office/drawing/2014/main" id="{82225A4C-4FAC-6268-FA71-797460903026}"/>
              </a:ext>
            </a:extLst>
          </p:cNvPr>
          <p:cNvSpPr/>
          <p:nvPr/>
        </p:nvSpPr>
        <p:spPr>
          <a:xfrm>
            <a:off x="3362642" y="3984724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1" name="Oval 200">
            <a:extLst>
              <a:ext uri="{FF2B5EF4-FFF2-40B4-BE49-F238E27FC236}">
                <a16:creationId xmlns:a16="http://schemas.microsoft.com/office/drawing/2014/main" id="{F7A5EBDD-0289-DFBD-DC1F-6C9BFF5D427A}"/>
              </a:ext>
            </a:extLst>
          </p:cNvPr>
          <p:cNvSpPr/>
          <p:nvPr/>
        </p:nvSpPr>
        <p:spPr>
          <a:xfrm>
            <a:off x="3737199" y="3984724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2" name="Oval 201">
            <a:extLst>
              <a:ext uri="{FF2B5EF4-FFF2-40B4-BE49-F238E27FC236}">
                <a16:creationId xmlns:a16="http://schemas.microsoft.com/office/drawing/2014/main" id="{60DD2BCB-37F9-32B2-F088-C96CFE861A7E}"/>
              </a:ext>
            </a:extLst>
          </p:cNvPr>
          <p:cNvSpPr/>
          <p:nvPr/>
        </p:nvSpPr>
        <p:spPr>
          <a:xfrm>
            <a:off x="4111756" y="3984724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" name="Oval 202">
            <a:extLst>
              <a:ext uri="{FF2B5EF4-FFF2-40B4-BE49-F238E27FC236}">
                <a16:creationId xmlns:a16="http://schemas.microsoft.com/office/drawing/2014/main" id="{98879CB8-2F62-B19C-8363-9C757D28DBA8}"/>
              </a:ext>
            </a:extLst>
          </p:cNvPr>
          <p:cNvSpPr/>
          <p:nvPr/>
        </p:nvSpPr>
        <p:spPr>
          <a:xfrm>
            <a:off x="4486313" y="3984724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" name="Oval 203">
            <a:extLst>
              <a:ext uri="{FF2B5EF4-FFF2-40B4-BE49-F238E27FC236}">
                <a16:creationId xmlns:a16="http://schemas.microsoft.com/office/drawing/2014/main" id="{0DFD8261-90A4-BF71-974B-D753BBA701DE}"/>
              </a:ext>
            </a:extLst>
          </p:cNvPr>
          <p:cNvSpPr/>
          <p:nvPr/>
        </p:nvSpPr>
        <p:spPr>
          <a:xfrm>
            <a:off x="4860870" y="3984724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" name="Oval 204">
            <a:extLst>
              <a:ext uri="{FF2B5EF4-FFF2-40B4-BE49-F238E27FC236}">
                <a16:creationId xmlns:a16="http://schemas.microsoft.com/office/drawing/2014/main" id="{1CEAA61B-7A0C-5EC5-23A0-6C920BCA2925}"/>
              </a:ext>
            </a:extLst>
          </p:cNvPr>
          <p:cNvSpPr/>
          <p:nvPr/>
        </p:nvSpPr>
        <p:spPr>
          <a:xfrm>
            <a:off x="5235427" y="3984724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" name="Oval 205">
            <a:extLst>
              <a:ext uri="{FF2B5EF4-FFF2-40B4-BE49-F238E27FC236}">
                <a16:creationId xmlns:a16="http://schemas.microsoft.com/office/drawing/2014/main" id="{141EC097-9DA6-3D65-B393-DBDE0788647E}"/>
              </a:ext>
            </a:extLst>
          </p:cNvPr>
          <p:cNvSpPr/>
          <p:nvPr/>
        </p:nvSpPr>
        <p:spPr>
          <a:xfrm>
            <a:off x="5609984" y="3984724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" name="Oval 206">
            <a:extLst>
              <a:ext uri="{FF2B5EF4-FFF2-40B4-BE49-F238E27FC236}">
                <a16:creationId xmlns:a16="http://schemas.microsoft.com/office/drawing/2014/main" id="{82D018DB-0751-6111-CE65-95EEE01DCF66}"/>
              </a:ext>
            </a:extLst>
          </p:cNvPr>
          <p:cNvSpPr/>
          <p:nvPr/>
        </p:nvSpPr>
        <p:spPr>
          <a:xfrm>
            <a:off x="5984541" y="3984724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" name="Oval 207">
            <a:extLst>
              <a:ext uri="{FF2B5EF4-FFF2-40B4-BE49-F238E27FC236}">
                <a16:creationId xmlns:a16="http://schemas.microsoft.com/office/drawing/2014/main" id="{9D5D8E13-F1AA-CA73-F618-F83D7C5ACCCC}"/>
              </a:ext>
            </a:extLst>
          </p:cNvPr>
          <p:cNvSpPr/>
          <p:nvPr/>
        </p:nvSpPr>
        <p:spPr>
          <a:xfrm>
            <a:off x="6359098" y="4005186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" name="Oval 208">
            <a:extLst>
              <a:ext uri="{FF2B5EF4-FFF2-40B4-BE49-F238E27FC236}">
                <a16:creationId xmlns:a16="http://schemas.microsoft.com/office/drawing/2014/main" id="{5DD5FF3D-3E06-3869-B2E0-01A9D61F83CB}"/>
              </a:ext>
            </a:extLst>
          </p:cNvPr>
          <p:cNvSpPr/>
          <p:nvPr/>
        </p:nvSpPr>
        <p:spPr>
          <a:xfrm>
            <a:off x="2613528" y="4245099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0" name="Oval 209">
            <a:extLst>
              <a:ext uri="{FF2B5EF4-FFF2-40B4-BE49-F238E27FC236}">
                <a16:creationId xmlns:a16="http://schemas.microsoft.com/office/drawing/2014/main" id="{C2385681-4DAF-A584-F949-727982AC1212}"/>
              </a:ext>
            </a:extLst>
          </p:cNvPr>
          <p:cNvSpPr/>
          <p:nvPr/>
        </p:nvSpPr>
        <p:spPr>
          <a:xfrm>
            <a:off x="2988085" y="4245099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1" name="Oval 210">
            <a:extLst>
              <a:ext uri="{FF2B5EF4-FFF2-40B4-BE49-F238E27FC236}">
                <a16:creationId xmlns:a16="http://schemas.microsoft.com/office/drawing/2014/main" id="{3FADCB74-9CB3-E899-D8A0-5FD1486BCBBB}"/>
              </a:ext>
            </a:extLst>
          </p:cNvPr>
          <p:cNvSpPr/>
          <p:nvPr/>
        </p:nvSpPr>
        <p:spPr>
          <a:xfrm>
            <a:off x="3362642" y="4245099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" name="Oval 211">
            <a:extLst>
              <a:ext uri="{FF2B5EF4-FFF2-40B4-BE49-F238E27FC236}">
                <a16:creationId xmlns:a16="http://schemas.microsoft.com/office/drawing/2014/main" id="{C9A56033-A52B-BAFC-597B-DA0CCC93EB7F}"/>
              </a:ext>
            </a:extLst>
          </p:cNvPr>
          <p:cNvSpPr/>
          <p:nvPr/>
        </p:nvSpPr>
        <p:spPr>
          <a:xfrm>
            <a:off x="3737199" y="4245099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3" name="Oval 212">
            <a:extLst>
              <a:ext uri="{FF2B5EF4-FFF2-40B4-BE49-F238E27FC236}">
                <a16:creationId xmlns:a16="http://schemas.microsoft.com/office/drawing/2014/main" id="{77A2F33B-6A77-DFDB-72DD-99DBB840C50D}"/>
              </a:ext>
            </a:extLst>
          </p:cNvPr>
          <p:cNvSpPr/>
          <p:nvPr/>
        </p:nvSpPr>
        <p:spPr>
          <a:xfrm>
            <a:off x="4111756" y="4245099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" name="Oval 213">
            <a:extLst>
              <a:ext uri="{FF2B5EF4-FFF2-40B4-BE49-F238E27FC236}">
                <a16:creationId xmlns:a16="http://schemas.microsoft.com/office/drawing/2014/main" id="{81CC0593-2792-3B30-E9B0-F895349B0653}"/>
              </a:ext>
            </a:extLst>
          </p:cNvPr>
          <p:cNvSpPr/>
          <p:nvPr/>
        </p:nvSpPr>
        <p:spPr>
          <a:xfrm>
            <a:off x="4486313" y="4245099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5" name="Oval 214">
            <a:extLst>
              <a:ext uri="{FF2B5EF4-FFF2-40B4-BE49-F238E27FC236}">
                <a16:creationId xmlns:a16="http://schemas.microsoft.com/office/drawing/2014/main" id="{51690D37-520A-4E0B-A3DF-EE3A40475EBC}"/>
              </a:ext>
            </a:extLst>
          </p:cNvPr>
          <p:cNvSpPr/>
          <p:nvPr/>
        </p:nvSpPr>
        <p:spPr>
          <a:xfrm>
            <a:off x="4860870" y="4245099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6" name="Oval 215">
            <a:extLst>
              <a:ext uri="{FF2B5EF4-FFF2-40B4-BE49-F238E27FC236}">
                <a16:creationId xmlns:a16="http://schemas.microsoft.com/office/drawing/2014/main" id="{31BC9B02-0EAC-B4D2-BBD5-7E7B821A03BE}"/>
              </a:ext>
            </a:extLst>
          </p:cNvPr>
          <p:cNvSpPr/>
          <p:nvPr/>
        </p:nvSpPr>
        <p:spPr>
          <a:xfrm>
            <a:off x="5235427" y="4245099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Oval 216">
            <a:extLst>
              <a:ext uri="{FF2B5EF4-FFF2-40B4-BE49-F238E27FC236}">
                <a16:creationId xmlns:a16="http://schemas.microsoft.com/office/drawing/2014/main" id="{E66B9347-00FC-F721-7CF4-9D9E44B9C480}"/>
              </a:ext>
            </a:extLst>
          </p:cNvPr>
          <p:cNvSpPr/>
          <p:nvPr/>
        </p:nvSpPr>
        <p:spPr>
          <a:xfrm>
            <a:off x="5609984" y="4245099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Oval 217">
            <a:extLst>
              <a:ext uri="{FF2B5EF4-FFF2-40B4-BE49-F238E27FC236}">
                <a16:creationId xmlns:a16="http://schemas.microsoft.com/office/drawing/2014/main" id="{E1A84E09-2DA5-8360-928B-F44D21638373}"/>
              </a:ext>
            </a:extLst>
          </p:cNvPr>
          <p:cNvSpPr/>
          <p:nvPr/>
        </p:nvSpPr>
        <p:spPr>
          <a:xfrm>
            <a:off x="5984541" y="4245099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Oval 218">
            <a:extLst>
              <a:ext uri="{FF2B5EF4-FFF2-40B4-BE49-F238E27FC236}">
                <a16:creationId xmlns:a16="http://schemas.microsoft.com/office/drawing/2014/main" id="{412CA8CB-B355-F5E0-21A7-3D208B998867}"/>
              </a:ext>
            </a:extLst>
          </p:cNvPr>
          <p:cNvSpPr/>
          <p:nvPr/>
        </p:nvSpPr>
        <p:spPr>
          <a:xfrm>
            <a:off x="6359098" y="4265561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Oval 219">
            <a:extLst>
              <a:ext uri="{FF2B5EF4-FFF2-40B4-BE49-F238E27FC236}">
                <a16:creationId xmlns:a16="http://schemas.microsoft.com/office/drawing/2014/main" id="{868B519E-85AB-47EF-E893-57FFB7E78909}"/>
              </a:ext>
            </a:extLst>
          </p:cNvPr>
          <p:cNvSpPr/>
          <p:nvPr/>
        </p:nvSpPr>
        <p:spPr>
          <a:xfrm>
            <a:off x="2613528" y="4533019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Oval 220">
            <a:extLst>
              <a:ext uri="{FF2B5EF4-FFF2-40B4-BE49-F238E27FC236}">
                <a16:creationId xmlns:a16="http://schemas.microsoft.com/office/drawing/2014/main" id="{672940B6-F189-CED8-03C2-336297E7A3BB}"/>
              </a:ext>
            </a:extLst>
          </p:cNvPr>
          <p:cNvSpPr/>
          <p:nvPr/>
        </p:nvSpPr>
        <p:spPr>
          <a:xfrm>
            <a:off x="2988085" y="4533019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Oval 221">
            <a:extLst>
              <a:ext uri="{FF2B5EF4-FFF2-40B4-BE49-F238E27FC236}">
                <a16:creationId xmlns:a16="http://schemas.microsoft.com/office/drawing/2014/main" id="{0151DEB4-56E2-DB16-0D39-C85598335975}"/>
              </a:ext>
            </a:extLst>
          </p:cNvPr>
          <p:cNvSpPr/>
          <p:nvPr/>
        </p:nvSpPr>
        <p:spPr>
          <a:xfrm>
            <a:off x="3362642" y="4533019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Oval 222">
            <a:extLst>
              <a:ext uri="{FF2B5EF4-FFF2-40B4-BE49-F238E27FC236}">
                <a16:creationId xmlns:a16="http://schemas.microsoft.com/office/drawing/2014/main" id="{14228C1A-1438-524F-24E7-58F561A247A7}"/>
              </a:ext>
            </a:extLst>
          </p:cNvPr>
          <p:cNvSpPr/>
          <p:nvPr/>
        </p:nvSpPr>
        <p:spPr>
          <a:xfrm>
            <a:off x="3737199" y="4533019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Oval 223">
            <a:extLst>
              <a:ext uri="{FF2B5EF4-FFF2-40B4-BE49-F238E27FC236}">
                <a16:creationId xmlns:a16="http://schemas.microsoft.com/office/drawing/2014/main" id="{8AE96668-CC5C-6072-8B58-FA479BA86140}"/>
              </a:ext>
            </a:extLst>
          </p:cNvPr>
          <p:cNvSpPr/>
          <p:nvPr/>
        </p:nvSpPr>
        <p:spPr>
          <a:xfrm>
            <a:off x="4111756" y="4533019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Oval 224">
            <a:extLst>
              <a:ext uri="{FF2B5EF4-FFF2-40B4-BE49-F238E27FC236}">
                <a16:creationId xmlns:a16="http://schemas.microsoft.com/office/drawing/2014/main" id="{A2FE12A3-7A26-C5D8-49C0-A88FE8CB4F68}"/>
              </a:ext>
            </a:extLst>
          </p:cNvPr>
          <p:cNvSpPr/>
          <p:nvPr/>
        </p:nvSpPr>
        <p:spPr>
          <a:xfrm>
            <a:off x="4486313" y="4533019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Oval 225">
            <a:extLst>
              <a:ext uri="{FF2B5EF4-FFF2-40B4-BE49-F238E27FC236}">
                <a16:creationId xmlns:a16="http://schemas.microsoft.com/office/drawing/2014/main" id="{A6C16A87-1171-D1CC-227A-55E57A70B4F0}"/>
              </a:ext>
            </a:extLst>
          </p:cNvPr>
          <p:cNvSpPr/>
          <p:nvPr/>
        </p:nvSpPr>
        <p:spPr>
          <a:xfrm>
            <a:off x="4860870" y="4533019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Oval 226">
            <a:extLst>
              <a:ext uri="{FF2B5EF4-FFF2-40B4-BE49-F238E27FC236}">
                <a16:creationId xmlns:a16="http://schemas.microsoft.com/office/drawing/2014/main" id="{203ABF33-AA34-BF9A-5B24-76F1373C98D0}"/>
              </a:ext>
            </a:extLst>
          </p:cNvPr>
          <p:cNvSpPr/>
          <p:nvPr/>
        </p:nvSpPr>
        <p:spPr>
          <a:xfrm>
            <a:off x="5235427" y="4533019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Oval 227">
            <a:extLst>
              <a:ext uri="{FF2B5EF4-FFF2-40B4-BE49-F238E27FC236}">
                <a16:creationId xmlns:a16="http://schemas.microsoft.com/office/drawing/2014/main" id="{915FF5EF-04EA-B2CB-99AD-DC32D245629B}"/>
              </a:ext>
            </a:extLst>
          </p:cNvPr>
          <p:cNvSpPr/>
          <p:nvPr/>
        </p:nvSpPr>
        <p:spPr>
          <a:xfrm>
            <a:off x="5609984" y="4533019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Oval 228">
            <a:extLst>
              <a:ext uri="{FF2B5EF4-FFF2-40B4-BE49-F238E27FC236}">
                <a16:creationId xmlns:a16="http://schemas.microsoft.com/office/drawing/2014/main" id="{75A469DE-AD9D-6173-A71E-C19ADC689A31}"/>
              </a:ext>
            </a:extLst>
          </p:cNvPr>
          <p:cNvSpPr/>
          <p:nvPr/>
        </p:nvSpPr>
        <p:spPr>
          <a:xfrm>
            <a:off x="5984541" y="4533019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Oval 229">
            <a:extLst>
              <a:ext uri="{FF2B5EF4-FFF2-40B4-BE49-F238E27FC236}">
                <a16:creationId xmlns:a16="http://schemas.microsoft.com/office/drawing/2014/main" id="{09833004-DB57-8F0A-653B-2FF4FA44976C}"/>
              </a:ext>
            </a:extLst>
          </p:cNvPr>
          <p:cNvSpPr/>
          <p:nvPr/>
        </p:nvSpPr>
        <p:spPr>
          <a:xfrm>
            <a:off x="6359098" y="4553481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Oval 230">
            <a:extLst>
              <a:ext uri="{FF2B5EF4-FFF2-40B4-BE49-F238E27FC236}">
                <a16:creationId xmlns:a16="http://schemas.microsoft.com/office/drawing/2014/main" id="{98401D0D-FB3F-768F-4993-E685A1324619}"/>
              </a:ext>
            </a:extLst>
          </p:cNvPr>
          <p:cNvSpPr/>
          <p:nvPr/>
        </p:nvSpPr>
        <p:spPr>
          <a:xfrm>
            <a:off x="2613528" y="4835272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Oval 231">
            <a:extLst>
              <a:ext uri="{FF2B5EF4-FFF2-40B4-BE49-F238E27FC236}">
                <a16:creationId xmlns:a16="http://schemas.microsoft.com/office/drawing/2014/main" id="{FC46631A-20D8-C3D7-7E12-6E130125CDDA}"/>
              </a:ext>
            </a:extLst>
          </p:cNvPr>
          <p:cNvSpPr/>
          <p:nvPr/>
        </p:nvSpPr>
        <p:spPr>
          <a:xfrm>
            <a:off x="2988085" y="4835272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Oval 232">
            <a:extLst>
              <a:ext uri="{FF2B5EF4-FFF2-40B4-BE49-F238E27FC236}">
                <a16:creationId xmlns:a16="http://schemas.microsoft.com/office/drawing/2014/main" id="{0729AF4E-630E-A758-14D6-659C77688146}"/>
              </a:ext>
            </a:extLst>
          </p:cNvPr>
          <p:cNvSpPr/>
          <p:nvPr/>
        </p:nvSpPr>
        <p:spPr>
          <a:xfrm>
            <a:off x="3362642" y="4835272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Oval 233">
            <a:extLst>
              <a:ext uri="{FF2B5EF4-FFF2-40B4-BE49-F238E27FC236}">
                <a16:creationId xmlns:a16="http://schemas.microsoft.com/office/drawing/2014/main" id="{A9AA8AAB-0F48-5F0C-0829-FA82A6A3E879}"/>
              </a:ext>
            </a:extLst>
          </p:cNvPr>
          <p:cNvSpPr/>
          <p:nvPr/>
        </p:nvSpPr>
        <p:spPr>
          <a:xfrm>
            <a:off x="3737199" y="4835272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Oval 234">
            <a:extLst>
              <a:ext uri="{FF2B5EF4-FFF2-40B4-BE49-F238E27FC236}">
                <a16:creationId xmlns:a16="http://schemas.microsoft.com/office/drawing/2014/main" id="{52428009-115A-A1E8-823E-C03215895A88}"/>
              </a:ext>
            </a:extLst>
          </p:cNvPr>
          <p:cNvSpPr/>
          <p:nvPr/>
        </p:nvSpPr>
        <p:spPr>
          <a:xfrm>
            <a:off x="4111756" y="4835272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Oval 235">
            <a:extLst>
              <a:ext uri="{FF2B5EF4-FFF2-40B4-BE49-F238E27FC236}">
                <a16:creationId xmlns:a16="http://schemas.microsoft.com/office/drawing/2014/main" id="{19228E0A-E155-2F9E-1406-DD4B3DD621A5}"/>
              </a:ext>
            </a:extLst>
          </p:cNvPr>
          <p:cNvSpPr/>
          <p:nvPr/>
        </p:nvSpPr>
        <p:spPr>
          <a:xfrm>
            <a:off x="4486313" y="4835272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Oval 236">
            <a:extLst>
              <a:ext uri="{FF2B5EF4-FFF2-40B4-BE49-F238E27FC236}">
                <a16:creationId xmlns:a16="http://schemas.microsoft.com/office/drawing/2014/main" id="{3E9BDF8F-16C9-4FFD-44BC-70102CE54975}"/>
              </a:ext>
            </a:extLst>
          </p:cNvPr>
          <p:cNvSpPr/>
          <p:nvPr/>
        </p:nvSpPr>
        <p:spPr>
          <a:xfrm>
            <a:off x="4860870" y="4835272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Oval 237">
            <a:extLst>
              <a:ext uri="{FF2B5EF4-FFF2-40B4-BE49-F238E27FC236}">
                <a16:creationId xmlns:a16="http://schemas.microsoft.com/office/drawing/2014/main" id="{EB7CAB23-3B07-672A-B0ED-0BC222704966}"/>
              </a:ext>
            </a:extLst>
          </p:cNvPr>
          <p:cNvSpPr/>
          <p:nvPr/>
        </p:nvSpPr>
        <p:spPr>
          <a:xfrm>
            <a:off x="5235427" y="4835272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Oval 238">
            <a:extLst>
              <a:ext uri="{FF2B5EF4-FFF2-40B4-BE49-F238E27FC236}">
                <a16:creationId xmlns:a16="http://schemas.microsoft.com/office/drawing/2014/main" id="{77A1CC87-38F7-0A4B-3CF3-237F1D8D2982}"/>
              </a:ext>
            </a:extLst>
          </p:cNvPr>
          <p:cNvSpPr/>
          <p:nvPr/>
        </p:nvSpPr>
        <p:spPr>
          <a:xfrm>
            <a:off x="5609984" y="4835272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" name="Oval 239">
            <a:extLst>
              <a:ext uri="{FF2B5EF4-FFF2-40B4-BE49-F238E27FC236}">
                <a16:creationId xmlns:a16="http://schemas.microsoft.com/office/drawing/2014/main" id="{83C171ED-5CED-D1A5-47E1-3C6B8ABB9065}"/>
              </a:ext>
            </a:extLst>
          </p:cNvPr>
          <p:cNvSpPr/>
          <p:nvPr/>
        </p:nvSpPr>
        <p:spPr>
          <a:xfrm>
            <a:off x="5984541" y="4835272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Oval 240">
            <a:extLst>
              <a:ext uri="{FF2B5EF4-FFF2-40B4-BE49-F238E27FC236}">
                <a16:creationId xmlns:a16="http://schemas.microsoft.com/office/drawing/2014/main" id="{3CDF71CB-7CD1-DE19-BE94-B1780BA991E2}"/>
              </a:ext>
            </a:extLst>
          </p:cNvPr>
          <p:cNvSpPr/>
          <p:nvPr/>
        </p:nvSpPr>
        <p:spPr>
          <a:xfrm>
            <a:off x="6359098" y="4855734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" name="Oval 241">
            <a:extLst>
              <a:ext uri="{FF2B5EF4-FFF2-40B4-BE49-F238E27FC236}">
                <a16:creationId xmlns:a16="http://schemas.microsoft.com/office/drawing/2014/main" id="{240CC4A4-9AAC-9B08-9F24-18343CC1C652}"/>
              </a:ext>
            </a:extLst>
          </p:cNvPr>
          <p:cNvSpPr/>
          <p:nvPr/>
        </p:nvSpPr>
        <p:spPr>
          <a:xfrm>
            <a:off x="2613528" y="5123192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Oval 242">
            <a:extLst>
              <a:ext uri="{FF2B5EF4-FFF2-40B4-BE49-F238E27FC236}">
                <a16:creationId xmlns:a16="http://schemas.microsoft.com/office/drawing/2014/main" id="{6ED55823-7F45-BD72-FA86-5928A633FE43}"/>
              </a:ext>
            </a:extLst>
          </p:cNvPr>
          <p:cNvSpPr/>
          <p:nvPr/>
        </p:nvSpPr>
        <p:spPr>
          <a:xfrm>
            <a:off x="2988085" y="5123192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Oval 243">
            <a:extLst>
              <a:ext uri="{FF2B5EF4-FFF2-40B4-BE49-F238E27FC236}">
                <a16:creationId xmlns:a16="http://schemas.microsoft.com/office/drawing/2014/main" id="{72F8C43F-EB21-2EFA-1137-4CA3EC97ACCE}"/>
              </a:ext>
            </a:extLst>
          </p:cNvPr>
          <p:cNvSpPr/>
          <p:nvPr/>
        </p:nvSpPr>
        <p:spPr>
          <a:xfrm>
            <a:off x="3362642" y="5123192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Oval 244">
            <a:extLst>
              <a:ext uri="{FF2B5EF4-FFF2-40B4-BE49-F238E27FC236}">
                <a16:creationId xmlns:a16="http://schemas.microsoft.com/office/drawing/2014/main" id="{546D74C4-9801-86E0-AA88-539CD15136B6}"/>
              </a:ext>
            </a:extLst>
          </p:cNvPr>
          <p:cNvSpPr/>
          <p:nvPr/>
        </p:nvSpPr>
        <p:spPr>
          <a:xfrm>
            <a:off x="3737199" y="5123192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" name="Oval 245">
            <a:extLst>
              <a:ext uri="{FF2B5EF4-FFF2-40B4-BE49-F238E27FC236}">
                <a16:creationId xmlns:a16="http://schemas.microsoft.com/office/drawing/2014/main" id="{2FCD7F48-04F7-9FB5-429A-B721406EDF03}"/>
              </a:ext>
            </a:extLst>
          </p:cNvPr>
          <p:cNvSpPr/>
          <p:nvPr/>
        </p:nvSpPr>
        <p:spPr>
          <a:xfrm>
            <a:off x="4111756" y="5123192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Oval 246">
            <a:extLst>
              <a:ext uri="{FF2B5EF4-FFF2-40B4-BE49-F238E27FC236}">
                <a16:creationId xmlns:a16="http://schemas.microsoft.com/office/drawing/2014/main" id="{0477C8E2-063F-3034-9811-F44756BB6474}"/>
              </a:ext>
            </a:extLst>
          </p:cNvPr>
          <p:cNvSpPr/>
          <p:nvPr/>
        </p:nvSpPr>
        <p:spPr>
          <a:xfrm>
            <a:off x="4486313" y="5123192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Oval 247">
            <a:extLst>
              <a:ext uri="{FF2B5EF4-FFF2-40B4-BE49-F238E27FC236}">
                <a16:creationId xmlns:a16="http://schemas.microsoft.com/office/drawing/2014/main" id="{E2DF5734-43E3-49A5-8705-7C0624C01066}"/>
              </a:ext>
            </a:extLst>
          </p:cNvPr>
          <p:cNvSpPr/>
          <p:nvPr/>
        </p:nvSpPr>
        <p:spPr>
          <a:xfrm>
            <a:off x="4860870" y="5123192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9" name="Oval 248">
            <a:extLst>
              <a:ext uri="{FF2B5EF4-FFF2-40B4-BE49-F238E27FC236}">
                <a16:creationId xmlns:a16="http://schemas.microsoft.com/office/drawing/2014/main" id="{121D5C9F-59A3-DE0F-E34A-05ABC417468E}"/>
              </a:ext>
            </a:extLst>
          </p:cNvPr>
          <p:cNvSpPr/>
          <p:nvPr/>
        </p:nvSpPr>
        <p:spPr>
          <a:xfrm>
            <a:off x="5235427" y="5123192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0" name="Oval 249">
            <a:extLst>
              <a:ext uri="{FF2B5EF4-FFF2-40B4-BE49-F238E27FC236}">
                <a16:creationId xmlns:a16="http://schemas.microsoft.com/office/drawing/2014/main" id="{B2DEB170-83E1-E556-9C89-EDDA9C7E052B}"/>
              </a:ext>
            </a:extLst>
          </p:cNvPr>
          <p:cNvSpPr/>
          <p:nvPr/>
        </p:nvSpPr>
        <p:spPr>
          <a:xfrm>
            <a:off x="5609984" y="5123192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" name="Oval 250">
            <a:extLst>
              <a:ext uri="{FF2B5EF4-FFF2-40B4-BE49-F238E27FC236}">
                <a16:creationId xmlns:a16="http://schemas.microsoft.com/office/drawing/2014/main" id="{0C01E72D-29DF-4B20-598C-E916122EAFBD}"/>
              </a:ext>
            </a:extLst>
          </p:cNvPr>
          <p:cNvSpPr/>
          <p:nvPr/>
        </p:nvSpPr>
        <p:spPr>
          <a:xfrm>
            <a:off x="5984541" y="5123192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Oval 251">
            <a:extLst>
              <a:ext uri="{FF2B5EF4-FFF2-40B4-BE49-F238E27FC236}">
                <a16:creationId xmlns:a16="http://schemas.microsoft.com/office/drawing/2014/main" id="{4B1234FE-DF07-E7BC-7834-11D2A3A2970E}"/>
              </a:ext>
            </a:extLst>
          </p:cNvPr>
          <p:cNvSpPr/>
          <p:nvPr/>
        </p:nvSpPr>
        <p:spPr>
          <a:xfrm>
            <a:off x="6359098" y="5143654"/>
            <a:ext cx="171374" cy="1713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525266"/>
      </p:ext>
    </p:extLst>
  </p:cSld>
  <p:clrMapOvr>
    <a:masterClrMapping/>
  </p:clrMapOvr>
</p:sld>
</file>

<file path=ppt/theme/theme1.xml><?xml version="1.0" encoding="utf-8"?>
<a:theme xmlns:a="http://schemas.openxmlformats.org/drawingml/2006/main" name="1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Office Theme">
  <a:themeElements>
    <a:clrScheme name="1_Office Theme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1_Office Theme">
      <a:majorFont>
        <a:latin typeface="Arial"/>
        <a:ea typeface=""/>
        <a:cs typeface="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  <a:txDef>
      <a:spPr>
        <a:solidFill>
          <a:srgbClr val="FFC000"/>
        </a:solidFill>
        <a:ln>
          <a:solidFill>
            <a:schemeClr val="tx1"/>
          </a:solidFill>
        </a:ln>
      </a:spPr>
      <a:bodyPr wrap="square" lIns="91440" tIns="45720" rIns="91440" bIns="45720" numCol="2" rtlCol="0" anchor="t">
        <a:noAutofit/>
      </a:bodyPr>
      <a:lstStyle>
        <a:defPPr algn="l">
          <a:spcBef>
            <a:spcPts val="600"/>
          </a:spcBef>
          <a:defRPr sz="1200" dirty="0" smtClean="0">
            <a:solidFill>
              <a:srgbClr val="000000"/>
            </a:solidFill>
            <a:latin typeface=" Arial" panose="02020603050405020304"/>
            <a:ea typeface="Times New Roman" panose="02020603050405020304" pitchFamily="18" charset="0"/>
            <a:cs typeface="Arial"/>
          </a:defRPr>
        </a:defPPr>
      </a:lstStyle>
    </a:txDef>
  </a:objectDefaults>
  <a:extraClrSchemeLst>
    <a:extraClrScheme>
      <a:clrScheme name="1_Office Theme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1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cd35c36f-97ef-44f1-9161-def427468713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C4277D6C08D4945A884BDDBCC2EB5C6" ma:contentTypeVersion="18" ma:contentTypeDescription="Create a new document." ma:contentTypeScope="" ma:versionID="7828bdba69cde9a384a026a6214a7d34">
  <xsd:schema xmlns:xsd="http://www.w3.org/2001/XMLSchema" xmlns:xs="http://www.w3.org/2001/XMLSchema" xmlns:p="http://schemas.microsoft.com/office/2006/metadata/properties" xmlns:ns3="cd35c36f-97ef-44f1-9161-def427468713" xmlns:ns4="43f02c4d-a7f2-4f51-8765-ac5a24b05f0b" targetNamespace="http://schemas.microsoft.com/office/2006/metadata/properties" ma:root="true" ma:fieldsID="653922672f557ee5d10a5a65011fdf0c" ns3:_="" ns4:_="">
    <xsd:import namespace="cd35c36f-97ef-44f1-9161-def427468713"/>
    <xsd:import namespace="43f02c4d-a7f2-4f51-8765-ac5a24b05f0b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ServiceDateTaken" minOccurs="0"/>
                <xsd:element ref="ns3:MediaServiceLocation" minOccurs="0"/>
                <xsd:element ref="ns3:MediaLengthInSeconds" minOccurs="0"/>
                <xsd:element ref="ns3:_activity" minOccurs="0"/>
                <xsd:element ref="ns3:MediaServiceObjectDetectorVersions" minOccurs="0"/>
                <xsd:element ref="ns3:MediaServiceSystemTags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d35c36f-97ef-44f1-9161-def42746871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9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  <xsd:element name="_activity" ma:index="22" nillable="true" ma:displayName="_activity" ma:hidden="true" ma:internalName="_activity">
      <xsd:simpleType>
        <xsd:restriction base="dms:Note"/>
      </xsd:simple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ystemTags" ma:index="24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3f02c4d-a7f2-4f51-8765-ac5a24b05f0b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177AD00-DB2D-49EB-B9B3-FBB13A65622A}">
  <ds:schemaRefs>
    <ds:schemaRef ds:uri="http://schemas.microsoft.com/office/2006/documentManagement/types"/>
    <ds:schemaRef ds:uri="43f02c4d-a7f2-4f51-8765-ac5a24b05f0b"/>
    <ds:schemaRef ds:uri="http://purl.org/dc/elements/1.1/"/>
    <ds:schemaRef ds:uri="http://purl.org/dc/dcmitype/"/>
    <ds:schemaRef ds:uri="http://schemas.openxmlformats.org/package/2006/metadata/core-properties"/>
    <ds:schemaRef ds:uri="http://purl.org/dc/terms/"/>
    <ds:schemaRef ds:uri="http://schemas.microsoft.com/office/infopath/2007/PartnerControls"/>
    <ds:schemaRef ds:uri="cd35c36f-97ef-44f1-9161-def427468713"/>
    <ds:schemaRef ds:uri="http://schemas.microsoft.com/office/2006/metadata/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9BF9E1A3-F710-4D15-B664-8D8B877FAD8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83158B5-2FFE-4958-843A-6E2CC0F97CB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d35c36f-97ef-44f1-9161-def427468713"/>
    <ds:schemaRef ds:uri="43f02c4d-a7f2-4f51-8765-ac5a24b05f0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Optimal Tactical Path IPR</Template>
  <TotalTime>5073</TotalTime>
  <Words>789</Words>
  <Application>Microsoft Office PowerPoint</Application>
  <PresentationFormat>On-screen Show (4:3)</PresentationFormat>
  <Paragraphs>185</Paragraphs>
  <Slides>21</Slides>
  <Notes>20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 Arial</vt:lpstr>
      <vt:lpstr>Arial</vt:lpstr>
      <vt:lpstr>Calibri</vt:lpstr>
      <vt:lpstr>Cambria Math</vt:lpstr>
      <vt:lpstr>11_Office Theme</vt:lpstr>
      <vt:lpstr>2_Office Theme</vt:lpstr>
      <vt:lpstr>12_Office Theme</vt:lpstr>
      <vt:lpstr>Optimized Tactical Routing for Unmanned Ground Vehicles</vt:lpstr>
      <vt:lpstr>Scope</vt:lpstr>
      <vt:lpstr>Use Case</vt:lpstr>
      <vt:lpstr>Use Case</vt:lpstr>
      <vt:lpstr>Previous Work</vt:lpstr>
      <vt:lpstr>UGV Adaptations</vt:lpstr>
      <vt:lpstr>Satellite Imagery</vt:lpstr>
      <vt:lpstr>Node Field</vt:lpstr>
      <vt:lpstr>Node Field</vt:lpstr>
      <vt:lpstr>Enemy Placement</vt:lpstr>
      <vt:lpstr>Edge Weights</vt:lpstr>
      <vt:lpstr>Edge Weights</vt:lpstr>
      <vt:lpstr>Edge Weights</vt:lpstr>
      <vt:lpstr>Detection Fields</vt:lpstr>
      <vt:lpstr>Optimization Function</vt:lpstr>
      <vt:lpstr>Constraints</vt:lpstr>
      <vt:lpstr>Solve</vt:lpstr>
      <vt:lpstr>Methodology</vt:lpstr>
      <vt:lpstr>Results for Fort Irwin</vt:lpstr>
      <vt:lpstr>Results for West Point</vt:lpstr>
      <vt:lpstr>Next Steps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Improvements to Optimized Tactical Route Planning  Advisor: MAJ Kendall CDT Jacob Hyatt MA389</dc:title>
  <dc:creator>Hyatt, Jacob E CDT 2025</dc:creator>
  <cp:lastModifiedBy>Hyatt, Jacob E CDT 2025</cp:lastModifiedBy>
  <cp:revision>2</cp:revision>
  <cp:lastPrinted>2022-11-07T17:16:15Z</cp:lastPrinted>
  <dcterms:created xsi:type="dcterms:W3CDTF">2022-12-13T03:42:08Z</dcterms:created>
  <dcterms:modified xsi:type="dcterms:W3CDTF">2024-12-10T18:05:48Z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0x0101007C4277D6C08D4945A884BDDBCC2EB5C6</vt:lpwstr>
  </property>
</Properties>
</file>